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75" r:id="rId5"/>
    <p:sldId id="274" r:id="rId6"/>
    <p:sldId id="277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4AAFA-DAF1-47CF-9029-C1DE16B95714}" v="207" dt="2023-01-13T12:13:33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Cauhapé" userId="fefffa6816022dd7" providerId="LiveId" clId="{0194AAFA-DAF1-47CF-9029-C1DE16B95714}"/>
    <pc:docChg chg="undo custSel addSld delSld modSld sldOrd">
      <pc:chgData name="Vincent Cauhapé" userId="fefffa6816022dd7" providerId="LiveId" clId="{0194AAFA-DAF1-47CF-9029-C1DE16B95714}" dt="2023-01-13T12:56:58.291" v="8530" actId="20577"/>
      <pc:docMkLst>
        <pc:docMk/>
      </pc:docMkLst>
      <pc:sldChg chg="modSp mod">
        <pc:chgData name="Vincent Cauhapé" userId="fefffa6816022dd7" providerId="LiveId" clId="{0194AAFA-DAF1-47CF-9029-C1DE16B95714}" dt="2023-01-13T12:56:58.291" v="8530" actId="20577"/>
        <pc:sldMkLst>
          <pc:docMk/>
          <pc:sldMk cId="3674129823" sldId="256"/>
        </pc:sldMkLst>
        <pc:spChg chg="mod">
          <ac:chgData name="Vincent Cauhapé" userId="fefffa6816022dd7" providerId="LiveId" clId="{0194AAFA-DAF1-47CF-9029-C1DE16B95714}" dt="2023-01-13T12:56:58.291" v="8530" actId="20577"/>
          <ac:spMkLst>
            <pc:docMk/>
            <pc:sldMk cId="3674129823" sldId="256"/>
            <ac:spMk id="6" creationId="{3308192C-D1B5-D858-A438-4DB9BAC536B0}"/>
          </ac:spMkLst>
        </pc:spChg>
      </pc:sldChg>
      <pc:sldChg chg="addSp delSp modSp mod modAnim">
        <pc:chgData name="Vincent Cauhapé" userId="fefffa6816022dd7" providerId="LiveId" clId="{0194AAFA-DAF1-47CF-9029-C1DE16B95714}" dt="2023-01-12T21:01:58.945" v="8078" actId="114"/>
        <pc:sldMkLst>
          <pc:docMk/>
          <pc:sldMk cId="2411322295" sldId="257"/>
        </pc:sldMkLst>
        <pc:spChg chg="del">
          <ac:chgData name="Vincent Cauhapé" userId="fefffa6816022dd7" providerId="LiveId" clId="{0194AAFA-DAF1-47CF-9029-C1DE16B95714}" dt="2023-01-01T16:47:40.001" v="0" actId="478"/>
          <ac:spMkLst>
            <pc:docMk/>
            <pc:sldMk cId="2411322295" sldId="257"/>
            <ac:spMk id="2" creationId="{D7CC3FAD-A4F0-9B22-9DCC-A973FF2DF315}"/>
          </ac:spMkLst>
        </pc:spChg>
        <pc:spChg chg="del">
          <ac:chgData name="Vincent Cauhapé" userId="fefffa6816022dd7" providerId="LiveId" clId="{0194AAFA-DAF1-47CF-9029-C1DE16B95714}" dt="2023-01-01T16:47:41.855" v="1" actId="478"/>
          <ac:spMkLst>
            <pc:docMk/>
            <pc:sldMk cId="2411322295" sldId="257"/>
            <ac:spMk id="3" creationId="{90B2D93C-38D0-D9D6-594B-07AE33B63E92}"/>
          </ac:spMkLst>
        </pc:spChg>
        <pc:spChg chg="add mod">
          <ac:chgData name="Vincent Cauhapé" userId="fefffa6816022dd7" providerId="LiveId" clId="{0194AAFA-DAF1-47CF-9029-C1DE16B95714}" dt="2023-01-08T10:52:31.734" v="627" actId="1582"/>
          <ac:spMkLst>
            <pc:docMk/>
            <pc:sldMk cId="2411322295" sldId="257"/>
            <ac:spMk id="4" creationId="{D35EA0F4-0F54-A208-0562-E73DC0D1CE5A}"/>
          </ac:spMkLst>
        </pc:spChg>
        <pc:spChg chg="add mod">
          <ac:chgData name="Vincent Cauhapé" userId="fefffa6816022dd7" providerId="LiveId" clId="{0194AAFA-DAF1-47CF-9029-C1DE16B95714}" dt="2023-01-08T10:52:15.619" v="625" actId="1076"/>
          <ac:spMkLst>
            <pc:docMk/>
            <pc:sldMk cId="2411322295" sldId="257"/>
            <ac:spMk id="5" creationId="{F22DB37D-A0F5-0269-A0A5-ACE251C30194}"/>
          </ac:spMkLst>
        </pc:spChg>
        <pc:spChg chg="add mod">
          <ac:chgData name="Vincent Cauhapé" userId="fefffa6816022dd7" providerId="LiveId" clId="{0194AAFA-DAF1-47CF-9029-C1DE16B95714}" dt="2023-01-08T10:56:11.474" v="691" actId="1076"/>
          <ac:spMkLst>
            <pc:docMk/>
            <pc:sldMk cId="2411322295" sldId="257"/>
            <ac:spMk id="6" creationId="{F0CFCA6A-9A82-EFB7-02A6-22565174F459}"/>
          </ac:spMkLst>
        </pc:spChg>
        <pc:spChg chg="add mod">
          <ac:chgData name="Vincent Cauhapé" userId="fefffa6816022dd7" providerId="LiveId" clId="{0194AAFA-DAF1-47CF-9029-C1DE16B95714}" dt="2023-01-08T11:00:36.411" v="756" actId="1076"/>
          <ac:spMkLst>
            <pc:docMk/>
            <pc:sldMk cId="2411322295" sldId="257"/>
            <ac:spMk id="7" creationId="{5B933B3F-A638-8C14-8C37-8051927468FD}"/>
          </ac:spMkLst>
        </pc:spChg>
        <pc:spChg chg="add del mod">
          <ac:chgData name="Vincent Cauhapé" userId="fefffa6816022dd7" providerId="LiveId" clId="{0194AAFA-DAF1-47CF-9029-C1DE16B95714}" dt="2023-01-08T11:03:11.406" v="768" actId="478"/>
          <ac:spMkLst>
            <pc:docMk/>
            <pc:sldMk cId="2411322295" sldId="257"/>
            <ac:spMk id="8" creationId="{8FED4B12-29A8-6C79-775C-A63F6044A942}"/>
          </ac:spMkLst>
        </pc:spChg>
        <pc:spChg chg="add mod">
          <ac:chgData name="Vincent Cauhapé" userId="fefffa6816022dd7" providerId="LiveId" clId="{0194AAFA-DAF1-47CF-9029-C1DE16B95714}" dt="2023-01-09T20:07:21.258" v="7836" actId="571"/>
          <ac:spMkLst>
            <pc:docMk/>
            <pc:sldMk cId="2411322295" sldId="257"/>
            <ac:spMk id="8" creationId="{CB771697-F01C-4472-188D-883B0795297A}"/>
          </ac:spMkLst>
        </pc:spChg>
        <pc:spChg chg="add mod">
          <ac:chgData name="Vincent Cauhapé" userId="fefffa6816022dd7" providerId="LiveId" clId="{0194AAFA-DAF1-47CF-9029-C1DE16B95714}" dt="2023-01-08T10:56:05.128" v="690" actId="1076"/>
          <ac:spMkLst>
            <pc:docMk/>
            <pc:sldMk cId="2411322295" sldId="257"/>
            <ac:spMk id="9" creationId="{D88A9BBA-71A8-BFBD-D265-2F17A96EBC4F}"/>
          </ac:spMkLst>
        </pc:spChg>
        <pc:spChg chg="add mod">
          <ac:chgData name="Vincent Cauhapé" userId="fefffa6816022dd7" providerId="LiveId" clId="{0194AAFA-DAF1-47CF-9029-C1DE16B95714}" dt="2023-01-08T10:56:05.128" v="690" actId="1076"/>
          <ac:spMkLst>
            <pc:docMk/>
            <pc:sldMk cId="2411322295" sldId="257"/>
            <ac:spMk id="10" creationId="{4ABE6CAE-FF29-82F1-F4ED-5BBCEE4BD2C9}"/>
          </ac:spMkLst>
        </pc:spChg>
        <pc:spChg chg="add mod">
          <ac:chgData name="Vincent Cauhapé" userId="fefffa6816022dd7" providerId="LiveId" clId="{0194AAFA-DAF1-47CF-9029-C1DE16B95714}" dt="2023-01-12T21:01:58.945" v="8078" actId="114"/>
          <ac:spMkLst>
            <pc:docMk/>
            <pc:sldMk cId="2411322295" sldId="257"/>
            <ac:spMk id="11" creationId="{02D1AEC5-268D-7F04-3707-CF6825E6B33C}"/>
          </ac:spMkLst>
        </pc:spChg>
        <pc:spChg chg="add mod">
          <ac:chgData name="Vincent Cauhapé" userId="fefffa6816022dd7" providerId="LiveId" clId="{0194AAFA-DAF1-47CF-9029-C1DE16B95714}" dt="2023-01-08T10:58:38.203" v="746" actId="1076"/>
          <ac:spMkLst>
            <pc:docMk/>
            <pc:sldMk cId="2411322295" sldId="257"/>
            <ac:spMk id="13" creationId="{5D858F8B-B5C3-4C34-DDD6-DEBA1CF2203E}"/>
          </ac:spMkLst>
        </pc:spChg>
        <pc:spChg chg="add del mod">
          <ac:chgData name="Vincent Cauhapé" userId="fefffa6816022dd7" providerId="LiveId" clId="{0194AAFA-DAF1-47CF-9029-C1DE16B95714}" dt="2023-01-08T11:02:12.472" v="766"/>
          <ac:spMkLst>
            <pc:docMk/>
            <pc:sldMk cId="2411322295" sldId="257"/>
            <ac:spMk id="18" creationId="{02272FC3-BC90-1A43-FEB1-DA0CF9C49B6F}"/>
          </ac:spMkLst>
        </pc:spChg>
        <pc:spChg chg="add mod">
          <ac:chgData name="Vincent Cauhapé" userId="fefffa6816022dd7" providerId="LiveId" clId="{0194AAFA-DAF1-47CF-9029-C1DE16B95714}" dt="2023-01-09T20:07:10.738" v="7835" actId="1076"/>
          <ac:spMkLst>
            <pc:docMk/>
            <pc:sldMk cId="2411322295" sldId="257"/>
            <ac:spMk id="44" creationId="{88F76577-4EFE-C25B-5872-7715C9A40555}"/>
          </ac:spMkLst>
        </pc:spChg>
        <pc:picChg chg="add del mod">
          <ac:chgData name="Vincent Cauhapé" userId="fefffa6816022dd7" providerId="LiveId" clId="{0194AAFA-DAF1-47CF-9029-C1DE16B95714}" dt="2023-01-08T11:07:03.483" v="778" actId="478"/>
          <ac:picMkLst>
            <pc:docMk/>
            <pc:sldMk cId="2411322295" sldId="257"/>
            <ac:picMk id="22" creationId="{3EB2BA5A-0882-DC31-DD18-65EB2BF89E22}"/>
          </ac:picMkLst>
        </pc:picChg>
        <pc:picChg chg="add del mod">
          <ac:chgData name="Vincent Cauhapé" userId="fefffa6816022dd7" providerId="LiveId" clId="{0194AAFA-DAF1-47CF-9029-C1DE16B95714}" dt="2023-01-08T11:13:56.540" v="813" actId="478"/>
          <ac:picMkLst>
            <pc:docMk/>
            <pc:sldMk cId="2411322295" sldId="257"/>
            <ac:picMk id="47" creationId="{3E72D555-185E-6DE0-9490-57CA545F316C}"/>
          </ac:picMkLst>
        </pc:picChg>
        <pc:picChg chg="add mod">
          <ac:chgData name="Vincent Cauhapé" userId="fefffa6816022dd7" providerId="LiveId" clId="{0194AAFA-DAF1-47CF-9029-C1DE16B95714}" dt="2023-01-08T10:56:05.128" v="690" actId="1076"/>
          <ac:picMkLst>
            <pc:docMk/>
            <pc:sldMk cId="2411322295" sldId="257"/>
            <ac:picMk id="1026" creationId="{9CEA46F4-5F3E-9E57-ED0C-161465737751}"/>
          </ac:picMkLst>
        </pc:picChg>
        <pc:picChg chg="add mod">
          <ac:chgData name="Vincent Cauhapé" userId="fefffa6816022dd7" providerId="LiveId" clId="{0194AAFA-DAF1-47CF-9029-C1DE16B95714}" dt="2023-01-08T11:00:43.190" v="759" actId="1076"/>
          <ac:picMkLst>
            <pc:docMk/>
            <pc:sldMk cId="2411322295" sldId="257"/>
            <ac:picMk id="1028" creationId="{A3A127CF-7CA4-316E-65F5-79E3F2DDC15B}"/>
          </ac:picMkLst>
        </pc:picChg>
        <pc:picChg chg="add mod">
          <ac:chgData name="Vincent Cauhapé" userId="fefffa6816022dd7" providerId="LiveId" clId="{0194AAFA-DAF1-47CF-9029-C1DE16B95714}" dt="2023-01-08T10:52:12.571" v="624" actId="1076"/>
          <ac:picMkLst>
            <pc:docMk/>
            <pc:sldMk cId="2411322295" sldId="257"/>
            <ac:picMk id="1030" creationId="{585E678A-B2D7-FBFC-3A9A-849A60E63A88}"/>
          </ac:picMkLst>
        </pc:picChg>
        <pc:picChg chg="add mod">
          <ac:chgData name="Vincent Cauhapé" userId="fefffa6816022dd7" providerId="LiveId" clId="{0194AAFA-DAF1-47CF-9029-C1DE16B95714}" dt="2023-01-08T11:07:14.336" v="783" actId="1076"/>
          <ac:picMkLst>
            <pc:docMk/>
            <pc:sldMk cId="2411322295" sldId="257"/>
            <ac:picMk id="1032" creationId="{39058E04-7E6D-3682-EF82-92CD1AEFC001}"/>
          </ac:picMkLst>
        </pc:picChg>
        <pc:picChg chg="add mod">
          <ac:chgData name="Vincent Cauhapé" userId="fefffa6816022dd7" providerId="LiveId" clId="{0194AAFA-DAF1-47CF-9029-C1DE16B95714}" dt="2023-01-08T11:13:32.683" v="811" actId="1076"/>
          <ac:picMkLst>
            <pc:docMk/>
            <pc:sldMk cId="2411322295" sldId="257"/>
            <ac:picMk id="1034" creationId="{A068E6D7-DFF4-0EFC-D8C0-F5232A707CCB}"/>
          </ac:picMkLst>
        </pc:picChg>
        <pc:picChg chg="add mod">
          <ac:chgData name="Vincent Cauhapé" userId="fefffa6816022dd7" providerId="LiveId" clId="{0194AAFA-DAF1-47CF-9029-C1DE16B95714}" dt="2023-01-08T11:14:13.580" v="818" actId="1076"/>
          <ac:picMkLst>
            <pc:docMk/>
            <pc:sldMk cId="2411322295" sldId="257"/>
            <ac:picMk id="1036" creationId="{9ACE7165-639E-3CA4-C3D5-44DA0EF2F757}"/>
          </ac:picMkLst>
        </pc:picChg>
        <pc:cxnChg chg="add mod">
          <ac:chgData name="Vincent Cauhapé" userId="fefffa6816022dd7" providerId="LiveId" clId="{0194AAFA-DAF1-47CF-9029-C1DE16B95714}" dt="2023-01-09T20:07:21.258" v="7836" actId="571"/>
          <ac:cxnSpMkLst>
            <pc:docMk/>
            <pc:sldMk cId="2411322295" sldId="257"/>
            <ac:cxnSpMk id="2" creationId="{B2651FFB-3C2C-0F76-6DD2-D31A720A55B6}"/>
          </ac:cxnSpMkLst>
        </pc:cxnChg>
        <pc:cxnChg chg="add mod">
          <ac:chgData name="Vincent Cauhapé" userId="fefffa6816022dd7" providerId="LiveId" clId="{0194AAFA-DAF1-47CF-9029-C1DE16B95714}" dt="2023-01-08T10:59:17.799" v="747" actId="208"/>
          <ac:cxnSpMkLst>
            <pc:docMk/>
            <pc:sldMk cId="2411322295" sldId="257"/>
            <ac:cxnSpMk id="3" creationId="{895D0A86-EC32-5FD6-2E28-0FA3C688422C}"/>
          </ac:cxnSpMkLst>
        </pc:cxnChg>
        <pc:cxnChg chg="add mod">
          <ac:chgData name="Vincent Cauhapé" userId="fefffa6816022dd7" providerId="LiveId" clId="{0194AAFA-DAF1-47CF-9029-C1DE16B95714}" dt="2023-01-08T10:59:17.799" v="747" actId="208"/>
          <ac:cxnSpMkLst>
            <pc:docMk/>
            <pc:sldMk cId="2411322295" sldId="257"/>
            <ac:cxnSpMk id="12" creationId="{2E97B32D-82E6-CA8F-2386-469AB709E8BA}"/>
          </ac:cxnSpMkLst>
        </pc:cxnChg>
        <pc:cxnChg chg="add del mod">
          <ac:chgData name="Vincent Cauhapé" userId="fefffa6816022dd7" providerId="LiveId" clId="{0194AAFA-DAF1-47CF-9029-C1DE16B95714}" dt="2023-01-08T11:00:52.695" v="761" actId="478"/>
          <ac:cxnSpMkLst>
            <pc:docMk/>
            <pc:sldMk cId="2411322295" sldId="257"/>
            <ac:cxnSpMk id="15" creationId="{F6CE3B60-4B79-7B71-41C3-18468A8385AD}"/>
          </ac:cxnSpMkLst>
        </pc:cxnChg>
        <pc:cxnChg chg="add mod">
          <ac:chgData name="Vincent Cauhapé" userId="fefffa6816022dd7" providerId="LiveId" clId="{0194AAFA-DAF1-47CF-9029-C1DE16B95714}" dt="2023-01-09T19:06:48.943" v="6202" actId="1582"/>
          <ac:cxnSpMkLst>
            <pc:docMk/>
            <pc:sldMk cId="2411322295" sldId="257"/>
            <ac:cxnSpMk id="17" creationId="{0821E3E0-5DE2-A9E7-4609-4BE8118FEB05}"/>
          </ac:cxnSpMkLst>
        </pc:cxnChg>
        <pc:cxnChg chg="add del mod">
          <ac:chgData name="Vincent Cauhapé" userId="fefffa6816022dd7" providerId="LiveId" clId="{0194AAFA-DAF1-47CF-9029-C1DE16B95714}" dt="2023-01-08T11:03:22.337" v="770" actId="478"/>
          <ac:cxnSpMkLst>
            <pc:docMk/>
            <pc:sldMk cId="2411322295" sldId="257"/>
            <ac:cxnSpMk id="20" creationId="{4B91452B-A97A-3A0A-0245-C1F063E212A5}"/>
          </ac:cxnSpMkLst>
        </pc:cxnChg>
        <pc:cxnChg chg="add mod">
          <ac:chgData name="Vincent Cauhapé" userId="fefffa6816022dd7" providerId="LiveId" clId="{0194AAFA-DAF1-47CF-9029-C1DE16B95714}" dt="2023-01-08T11:09:31.695" v="800" actId="1076"/>
          <ac:cxnSpMkLst>
            <pc:docMk/>
            <pc:sldMk cId="2411322295" sldId="257"/>
            <ac:cxnSpMk id="24" creationId="{E5D9753D-C61E-B157-FEAA-6BC22ABE0FEA}"/>
          </ac:cxnSpMkLst>
        </pc:cxnChg>
        <pc:cxnChg chg="add mod">
          <ac:chgData name="Vincent Cauhapé" userId="fefffa6816022dd7" providerId="LiveId" clId="{0194AAFA-DAF1-47CF-9029-C1DE16B95714}" dt="2023-01-09T19:06:41.701" v="6201" actId="1582"/>
          <ac:cxnSpMkLst>
            <pc:docMk/>
            <pc:sldMk cId="2411322295" sldId="257"/>
            <ac:cxnSpMk id="26" creationId="{B0D03916-AB6C-CEBE-9428-979AD55420DB}"/>
          </ac:cxnSpMkLst>
        </pc:cxnChg>
        <pc:cxnChg chg="add mod">
          <ac:chgData name="Vincent Cauhapé" userId="fefffa6816022dd7" providerId="LiveId" clId="{0194AAFA-DAF1-47CF-9029-C1DE16B95714}" dt="2023-01-08T11:09:00.543" v="794" actId="571"/>
          <ac:cxnSpMkLst>
            <pc:docMk/>
            <pc:sldMk cId="2411322295" sldId="257"/>
            <ac:cxnSpMk id="43" creationId="{427D554E-621A-1858-1865-758C7E3F31A0}"/>
          </ac:cxnSpMkLst>
        </pc:cxnChg>
      </pc:sldChg>
      <pc:sldChg chg="add del">
        <pc:chgData name="Vincent Cauhapé" userId="fefffa6816022dd7" providerId="LiveId" clId="{0194AAFA-DAF1-47CF-9029-C1DE16B95714}" dt="2023-01-08T11:10:26.019" v="802" actId="47"/>
        <pc:sldMkLst>
          <pc:docMk/>
          <pc:sldMk cId="799949181" sldId="258"/>
        </pc:sldMkLst>
      </pc:sldChg>
      <pc:sldChg chg="addSp delSp modSp new del mod">
        <pc:chgData name="Vincent Cauhapé" userId="fefffa6816022dd7" providerId="LiveId" clId="{0194AAFA-DAF1-47CF-9029-C1DE16B95714}" dt="2023-01-12T21:03:49.431" v="8108" actId="2696"/>
        <pc:sldMkLst>
          <pc:docMk/>
          <pc:sldMk cId="4038695030" sldId="258"/>
        </pc:sldMkLst>
        <pc:spChg chg="del">
          <ac:chgData name="Vincent Cauhapé" userId="fefffa6816022dd7" providerId="LiveId" clId="{0194AAFA-DAF1-47CF-9029-C1DE16B95714}" dt="2023-01-08T12:52:06.302" v="827" actId="478"/>
          <ac:spMkLst>
            <pc:docMk/>
            <pc:sldMk cId="4038695030" sldId="258"/>
            <ac:spMk id="2" creationId="{5C8CBA52-5A81-5408-F378-B5FDD167ADE9}"/>
          </ac:spMkLst>
        </pc:spChg>
        <pc:spChg chg="del">
          <ac:chgData name="Vincent Cauhapé" userId="fefffa6816022dd7" providerId="LiveId" clId="{0194AAFA-DAF1-47CF-9029-C1DE16B95714}" dt="2023-01-08T12:52:08.335" v="828" actId="478"/>
          <ac:spMkLst>
            <pc:docMk/>
            <pc:sldMk cId="4038695030" sldId="258"/>
            <ac:spMk id="3" creationId="{4F47CD59-622E-16DB-B6F2-68441B91A632}"/>
          </ac:spMkLst>
        </pc:spChg>
        <pc:spChg chg="add del mod">
          <ac:chgData name="Vincent Cauhapé" userId="fefffa6816022dd7" providerId="LiveId" clId="{0194AAFA-DAF1-47CF-9029-C1DE16B95714}" dt="2023-01-12T21:03:04.656" v="8093" actId="21"/>
          <ac:spMkLst>
            <pc:docMk/>
            <pc:sldMk cId="4038695030" sldId="258"/>
            <ac:spMk id="10" creationId="{1DF178E8-232F-2167-3FBD-374B71A3E385}"/>
          </ac:spMkLst>
        </pc:spChg>
        <pc:spChg chg="add del mod">
          <ac:chgData name="Vincent Cauhapé" userId="fefffa6816022dd7" providerId="LiveId" clId="{0194AAFA-DAF1-47CF-9029-C1DE16B95714}" dt="2023-01-12T21:03:04.656" v="8093" actId="21"/>
          <ac:spMkLst>
            <pc:docMk/>
            <pc:sldMk cId="4038695030" sldId="258"/>
            <ac:spMk id="13" creationId="{C690DC0B-DC63-87AD-F285-CD1DEA202371}"/>
          </ac:spMkLst>
        </pc:spChg>
        <pc:spChg chg="add mod">
          <ac:chgData name="Vincent Cauhapé" userId="fefffa6816022dd7" providerId="LiveId" clId="{0194AAFA-DAF1-47CF-9029-C1DE16B95714}" dt="2023-01-08T13:06:54.363" v="870" actId="115"/>
          <ac:spMkLst>
            <pc:docMk/>
            <pc:sldMk cId="4038695030" sldId="258"/>
            <ac:spMk id="16" creationId="{498E5AF3-E12E-761C-0CC8-8D482B6AFEBE}"/>
          </ac:spMkLst>
        </pc:spChg>
        <pc:picChg chg="add del mod">
          <ac:chgData name="Vincent Cauhapé" userId="fefffa6816022dd7" providerId="LiveId" clId="{0194AAFA-DAF1-47CF-9029-C1DE16B95714}" dt="2023-01-12T21:02:23.865" v="8080" actId="21"/>
          <ac:picMkLst>
            <pc:docMk/>
            <pc:sldMk cId="4038695030" sldId="258"/>
            <ac:picMk id="2" creationId="{F3DA4118-6E1C-51EA-494C-59F7EE2D5DBE}"/>
          </ac:picMkLst>
        </pc:picChg>
        <pc:picChg chg="add del mod">
          <ac:chgData name="Vincent Cauhapé" userId="fefffa6816022dd7" providerId="LiveId" clId="{0194AAFA-DAF1-47CF-9029-C1DE16B95714}" dt="2023-01-12T21:02:23.865" v="8080" actId="21"/>
          <ac:picMkLst>
            <pc:docMk/>
            <pc:sldMk cId="4038695030" sldId="258"/>
            <ac:picMk id="3" creationId="{CBC14299-6B12-075C-6190-0A97C2BB0F67}"/>
          </ac:picMkLst>
        </pc:picChg>
        <pc:picChg chg="add del mod">
          <ac:chgData name="Vincent Cauhapé" userId="fefffa6816022dd7" providerId="LiveId" clId="{0194AAFA-DAF1-47CF-9029-C1DE16B95714}" dt="2023-01-12T21:02:23.865" v="8080" actId="21"/>
          <ac:picMkLst>
            <pc:docMk/>
            <pc:sldMk cId="4038695030" sldId="258"/>
            <ac:picMk id="4" creationId="{18450432-CC93-28D7-EE8D-15ABC0F40030}"/>
          </ac:picMkLst>
        </pc:picChg>
        <pc:picChg chg="add del mod">
          <ac:chgData name="Vincent Cauhapé" userId="fefffa6816022dd7" providerId="LiveId" clId="{0194AAFA-DAF1-47CF-9029-C1DE16B95714}" dt="2023-01-12T21:02:28.735" v="8082" actId="21"/>
          <ac:picMkLst>
            <pc:docMk/>
            <pc:sldMk cId="4038695030" sldId="258"/>
            <ac:picMk id="5" creationId="{325D5226-587B-63C9-6A80-DC9B82EDE328}"/>
          </ac:picMkLst>
        </pc:picChg>
        <pc:picChg chg="add del mod">
          <ac:chgData name="Vincent Cauhapé" userId="fefffa6816022dd7" providerId="LiveId" clId="{0194AAFA-DAF1-47CF-9029-C1DE16B95714}" dt="2023-01-12T21:03:04.656" v="8093" actId="21"/>
          <ac:picMkLst>
            <pc:docMk/>
            <pc:sldMk cId="4038695030" sldId="258"/>
            <ac:picMk id="6" creationId="{6CA42773-2B7F-38E2-FE41-79D8A2B67FDF}"/>
          </ac:picMkLst>
        </pc:picChg>
        <pc:picChg chg="add del mod">
          <ac:chgData name="Vincent Cauhapé" userId="fefffa6816022dd7" providerId="LiveId" clId="{0194AAFA-DAF1-47CF-9029-C1DE16B95714}" dt="2023-01-12T21:02:28.735" v="8082" actId="21"/>
          <ac:picMkLst>
            <pc:docMk/>
            <pc:sldMk cId="4038695030" sldId="258"/>
            <ac:picMk id="7" creationId="{5217C965-0187-AA2D-BE58-BB2C1B1ECA15}"/>
          </ac:picMkLst>
        </pc:picChg>
        <pc:picChg chg="add del mod">
          <ac:chgData name="Vincent Cauhapé" userId="fefffa6816022dd7" providerId="LiveId" clId="{0194AAFA-DAF1-47CF-9029-C1DE16B95714}" dt="2023-01-12T21:03:04.656" v="8093" actId="21"/>
          <ac:picMkLst>
            <pc:docMk/>
            <pc:sldMk cId="4038695030" sldId="258"/>
            <ac:picMk id="8" creationId="{E71F6D76-051D-5B0E-7B6F-5EF3F9558CB7}"/>
          </ac:picMkLst>
        </pc:picChg>
        <pc:picChg chg="add del mod">
          <ac:chgData name="Vincent Cauhapé" userId="fefffa6816022dd7" providerId="LiveId" clId="{0194AAFA-DAF1-47CF-9029-C1DE16B95714}" dt="2023-01-12T21:02:28.735" v="8082" actId="21"/>
          <ac:picMkLst>
            <pc:docMk/>
            <pc:sldMk cId="4038695030" sldId="258"/>
            <ac:picMk id="9" creationId="{DD49D280-1E0B-FBEF-A5C2-6F3C9BA04322}"/>
          </ac:picMkLst>
        </pc:picChg>
        <pc:picChg chg="add mod">
          <ac:chgData name="Vincent Cauhapé" userId="fefffa6816022dd7" providerId="LiveId" clId="{0194AAFA-DAF1-47CF-9029-C1DE16B95714}" dt="2023-01-08T12:58:33.187" v="841" actId="1076"/>
          <ac:picMkLst>
            <pc:docMk/>
            <pc:sldMk cId="4038695030" sldId="258"/>
            <ac:picMk id="11" creationId="{4677E009-DE13-24E4-1219-1543CCF2878B}"/>
          </ac:picMkLst>
        </pc:picChg>
        <pc:picChg chg="add del mod">
          <ac:chgData name="Vincent Cauhapé" userId="fefffa6816022dd7" providerId="LiveId" clId="{0194AAFA-DAF1-47CF-9029-C1DE16B95714}" dt="2023-01-12T21:03:04.656" v="8093" actId="21"/>
          <ac:picMkLst>
            <pc:docMk/>
            <pc:sldMk cId="4038695030" sldId="258"/>
            <ac:picMk id="12" creationId="{A11A9824-370B-1FF0-49A5-E8089882D9B6}"/>
          </ac:picMkLst>
        </pc:picChg>
        <pc:picChg chg="add mod">
          <ac:chgData name="Vincent Cauhapé" userId="fefffa6816022dd7" providerId="LiveId" clId="{0194AAFA-DAF1-47CF-9029-C1DE16B95714}" dt="2023-01-08T13:12:59.464" v="873" actId="1076"/>
          <ac:picMkLst>
            <pc:docMk/>
            <pc:sldMk cId="4038695030" sldId="258"/>
            <ac:picMk id="15" creationId="{85DB1C12-6423-7655-2E7D-D85B15821F15}"/>
          </ac:picMkLst>
        </pc:picChg>
        <pc:picChg chg="add mod">
          <ac:chgData name="Vincent Cauhapé" userId="fefffa6816022dd7" providerId="LiveId" clId="{0194AAFA-DAF1-47CF-9029-C1DE16B95714}" dt="2023-01-08T13:13:02.814" v="875" actId="14100"/>
          <ac:picMkLst>
            <pc:docMk/>
            <pc:sldMk cId="4038695030" sldId="258"/>
            <ac:picMk id="18" creationId="{ECFD30F4-EBE7-97B7-F414-8A45F1F4F72F}"/>
          </ac:picMkLst>
        </pc:picChg>
        <pc:cxnChg chg="add del mod">
          <ac:chgData name="Vincent Cauhapé" userId="fefffa6816022dd7" providerId="LiveId" clId="{0194AAFA-DAF1-47CF-9029-C1DE16B95714}" dt="2023-01-12T21:03:38.749" v="8104" actId="21"/>
          <ac:cxnSpMkLst>
            <pc:docMk/>
            <pc:sldMk cId="4038695030" sldId="258"/>
            <ac:cxnSpMk id="20" creationId="{9E9638FA-4336-018C-DFAF-851C7EA67956}"/>
          </ac:cxnSpMkLst>
        </pc:cxnChg>
      </pc:sldChg>
      <pc:sldChg chg="addSp delSp modSp new mod">
        <pc:chgData name="Vincent Cauhapé" userId="fefffa6816022dd7" providerId="LiveId" clId="{0194AAFA-DAF1-47CF-9029-C1DE16B95714}" dt="2023-01-12T21:27:55.719" v="8175" actId="20577"/>
        <pc:sldMkLst>
          <pc:docMk/>
          <pc:sldMk cId="4284807438" sldId="259"/>
        </pc:sldMkLst>
        <pc:spChg chg="add del mod">
          <ac:chgData name="Vincent Cauhapé" userId="fefffa6816022dd7" providerId="LiveId" clId="{0194AAFA-DAF1-47CF-9029-C1DE16B95714}" dt="2023-01-08T13:28:35.959" v="1409" actId="20577"/>
          <ac:spMkLst>
            <pc:docMk/>
            <pc:sldMk cId="4284807438" sldId="259"/>
            <ac:spMk id="2" creationId="{5125E59A-19C8-3E9A-3280-A248A6A700BB}"/>
          </ac:spMkLst>
        </pc:spChg>
        <pc:spChg chg="mod">
          <ac:chgData name="Vincent Cauhapé" userId="fefffa6816022dd7" providerId="LiveId" clId="{0194AAFA-DAF1-47CF-9029-C1DE16B95714}" dt="2023-01-12T21:27:55.719" v="8175" actId="20577"/>
          <ac:spMkLst>
            <pc:docMk/>
            <pc:sldMk cId="4284807438" sldId="259"/>
            <ac:spMk id="3" creationId="{38ABE1B8-5D92-3424-41DD-EB811967E409}"/>
          </ac:spMkLst>
        </pc:spChg>
      </pc:sldChg>
      <pc:sldChg chg="addSp delSp modSp add del">
        <pc:chgData name="Vincent Cauhapé" userId="fefffa6816022dd7" providerId="LiveId" clId="{0194AAFA-DAF1-47CF-9029-C1DE16B95714}" dt="2023-01-12T21:22:16.132" v="8153" actId="47"/>
        <pc:sldMkLst>
          <pc:docMk/>
          <pc:sldMk cId="1173117122" sldId="260"/>
        </pc:sldMkLst>
        <pc:picChg chg="add del mod">
          <ac:chgData name="Vincent Cauhapé" userId="fefffa6816022dd7" providerId="LiveId" clId="{0194AAFA-DAF1-47CF-9029-C1DE16B95714}" dt="2023-01-12T21:22:09.757" v="8151" actId="21"/>
          <ac:picMkLst>
            <pc:docMk/>
            <pc:sldMk cId="1173117122" sldId="260"/>
            <ac:picMk id="3074" creationId="{5187E1BA-F979-B114-1D15-7FE7E124E96E}"/>
          </ac:picMkLst>
        </pc:picChg>
      </pc:sldChg>
      <pc:sldChg chg="addSp modSp new mod">
        <pc:chgData name="Vincent Cauhapé" userId="fefffa6816022dd7" providerId="LiveId" clId="{0194AAFA-DAF1-47CF-9029-C1DE16B95714}" dt="2023-01-08T14:43:30.485" v="1914" actId="20577"/>
        <pc:sldMkLst>
          <pc:docMk/>
          <pc:sldMk cId="1399739606" sldId="261"/>
        </pc:sldMkLst>
        <pc:spChg chg="mod">
          <ac:chgData name="Vincent Cauhapé" userId="fefffa6816022dd7" providerId="LiveId" clId="{0194AAFA-DAF1-47CF-9029-C1DE16B95714}" dt="2023-01-08T13:44:58.165" v="1550" actId="1076"/>
          <ac:spMkLst>
            <pc:docMk/>
            <pc:sldMk cId="1399739606" sldId="261"/>
            <ac:spMk id="2" creationId="{E10B4BB7-4330-6794-DFEC-BFF10D8585E8}"/>
          </ac:spMkLst>
        </pc:spChg>
        <pc:spChg chg="mod">
          <ac:chgData name="Vincent Cauhapé" userId="fefffa6816022dd7" providerId="LiveId" clId="{0194AAFA-DAF1-47CF-9029-C1DE16B95714}" dt="2023-01-08T14:43:30.485" v="1914" actId="20577"/>
          <ac:spMkLst>
            <pc:docMk/>
            <pc:sldMk cId="1399739606" sldId="261"/>
            <ac:spMk id="3" creationId="{23D77E18-E658-2EB2-0535-E25500B731C0}"/>
          </ac:spMkLst>
        </pc:spChg>
        <pc:spChg chg="add mod">
          <ac:chgData name="Vincent Cauhapé" userId="fefffa6816022dd7" providerId="LiveId" clId="{0194AAFA-DAF1-47CF-9029-C1DE16B95714}" dt="2023-01-08T14:42:41.649" v="1905" actId="14100"/>
          <ac:spMkLst>
            <pc:docMk/>
            <pc:sldMk cId="1399739606" sldId="261"/>
            <ac:spMk id="8" creationId="{5EE7BAFF-E01A-E0FA-FDA5-9A6A2B4E7C00}"/>
          </ac:spMkLst>
        </pc:spChg>
        <pc:picChg chg="add mod">
          <ac:chgData name="Vincent Cauhapé" userId="fefffa6816022dd7" providerId="LiveId" clId="{0194AAFA-DAF1-47CF-9029-C1DE16B95714}" dt="2023-01-08T14:35:19.457" v="1784" actId="1076"/>
          <ac:picMkLst>
            <pc:docMk/>
            <pc:sldMk cId="1399739606" sldId="261"/>
            <ac:picMk id="5" creationId="{83902FF0-6EC1-B0E5-7006-9DE0487DF9A2}"/>
          </ac:picMkLst>
        </pc:picChg>
        <pc:picChg chg="add mod">
          <ac:chgData name="Vincent Cauhapé" userId="fefffa6816022dd7" providerId="LiveId" clId="{0194AAFA-DAF1-47CF-9029-C1DE16B95714}" dt="2023-01-08T14:42:16.193" v="1900" actId="1076"/>
          <ac:picMkLst>
            <pc:docMk/>
            <pc:sldMk cId="1399739606" sldId="261"/>
            <ac:picMk id="7" creationId="{9F214008-580C-E14F-BD37-8D47A5342224}"/>
          </ac:picMkLst>
        </pc:picChg>
        <pc:picChg chg="add mod">
          <ac:chgData name="Vincent Cauhapé" userId="fefffa6816022dd7" providerId="LiveId" clId="{0194AAFA-DAF1-47CF-9029-C1DE16B95714}" dt="2023-01-08T14:39:54.629" v="1891" actId="1076"/>
          <ac:picMkLst>
            <pc:docMk/>
            <pc:sldMk cId="1399739606" sldId="261"/>
            <ac:picMk id="4098" creationId="{F5F91953-536B-8DBB-CD24-69A4E0B723E4}"/>
          </ac:picMkLst>
        </pc:picChg>
      </pc:sldChg>
      <pc:sldChg chg="new del">
        <pc:chgData name="Vincent Cauhapé" userId="fefffa6816022dd7" providerId="LiveId" clId="{0194AAFA-DAF1-47CF-9029-C1DE16B95714}" dt="2023-01-08T13:24:04.316" v="1017" actId="47"/>
        <pc:sldMkLst>
          <pc:docMk/>
          <pc:sldMk cId="3041029542" sldId="261"/>
        </pc:sldMkLst>
      </pc:sldChg>
      <pc:sldChg chg="addSp delSp modSp new mod">
        <pc:chgData name="Vincent Cauhapé" userId="fefffa6816022dd7" providerId="LiveId" clId="{0194AAFA-DAF1-47CF-9029-C1DE16B95714}" dt="2023-01-09T20:12:54.077" v="7866" actId="20577"/>
        <pc:sldMkLst>
          <pc:docMk/>
          <pc:sldMk cId="1346509574" sldId="262"/>
        </pc:sldMkLst>
        <pc:spChg chg="del">
          <ac:chgData name="Vincent Cauhapé" userId="fefffa6816022dd7" providerId="LiveId" clId="{0194AAFA-DAF1-47CF-9029-C1DE16B95714}" dt="2023-01-08T14:43:52.944" v="1916" actId="478"/>
          <ac:spMkLst>
            <pc:docMk/>
            <pc:sldMk cId="1346509574" sldId="262"/>
            <ac:spMk id="2" creationId="{600AC338-8309-45EA-5D1C-5D548B2A0DA1}"/>
          </ac:spMkLst>
        </pc:spChg>
        <pc:spChg chg="mod">
          <ac:chgData name="Vincent Cauhapé" userId="fefffa6816022dd7" providerId="LiveId" clId="{0194AAFA-DAF1-47CF-9029-C1DE16B95714}" dt="2023-01-09T20:12:54.077" v="7866" actId="20577"/>
          <ac:spMkLst>
            <pc:docMk/>
            <pc:sldMk cId="1346509574" sldId="262"/>
            <ac:spMk id="3" creationId="{209D7006-8104-8A5E-F9F8-3DAF0C623AA2}"/>
          </ac:spMkLst>
        </pc:spChg>
        <pc:spChg chg="add del mod">
          <ac:chgData name="Vincent Cauhapé" userId="fefffa6816022dd7" providerId="LiveId" clId="{0194AAFA-DAF1-47CF-9029-C1DE16B95714}" dt="2023-01-08T15:12:26.304" v="2874" actId="478"/>
          <ac:spMkLst>
            <pc:docMk/>
            <pc:sldMk cId="1346509574" sldId="262"/>
            <ac:spMk id="4" creationId="{ACDB750C-011D-5419-8B43-01CCF73D38BD}"/>
          </ac:spMkLst>
        </pc:spChg>
        <pc:spChg chg="add del mod">
          <ac:chgData name="Vincent Cauhapé" userId="fefffa6816022dd7" providerId="LiveId" clId="{0194AAFA-DAF1-47CF-9029-C1DE16B95714}" dt="2023-01-08T15:13:11.601" v="2878" actId="478"/>
          <ac:spMkLst>
            <pc:docMk/>
            <pc:sldMk cId="1346509574" sldId="262"/>
            <ac:spMk id="5" creationId="{45D92FB8-E6F1-57AB-C083-4890241DF8BF}"/>
          </ac:spMkLst>
        </pc:spChg>
        <pc:spChg chg="add del mod">
          <ac:chgData name="Vincent Cauhapé" userId="fefffa6816022dd7" providerId="LiveId" clId="{0194AAFA-DAF1-47CF-9029-C1DE16B95714}" dt="2023-01-08T15:30:46.350" v="3095" actId="1076"/>
          <ac:spMkLst>
            <pc:docMk/>
            <pc:sldMk cId="1346509574" sldId="262"/>
            <ac:spMk id="6" creationId="{D697B931-30DD-670D-6022-986E4AC76F3A}"/>
          </ac:spMkLst>
        </pc:spChg>
        <pc:spChg chg="add mod">
          <ac:chgData name="Vincent Cauhapé" userId="fefffa6816022dd7" providerId="LiveId" clId="{0194AAFA-DAF1-47CF-9029-C1DE16B95714}" dt="2023-01-08T15:30:12.624" v="3091" actId="1076"/>
          <ac:spMkLst>
            <pc:docMk/>
            <pc:sldMk cId="1346509574" sldId="262"/>
            <ac:spMk id="7" creationId="{3F1CA33D-62D4-9E06-7FD9-5CEC0788CAE3}"/>
          </ac:spMkLst>
        </pc:spChg>
        <pc:spChg chg="add mod">
          <ac:chgData name="Vincent Cauhapé" userId="fefffa6816022dd7" providerId="LiveId" clId="{0194AAFA-DAF1-47CF-9029-C1DE16B95714}" dt="2023-01-08T15:30:17.683" v="3092" actId="1076"/>
          <ac:spMkLst>
            <pc:docMk/>
            <pc:sldMk cId="1346509574" sldId="262"/>
            <ac:spMk id="8" creationId="{66C29B2F-9126-CB58-698B-B3FD854FF457}"/>
          </ac:spMkLst>
        </pc:spChg>
        <pc:spChg chg="add mod">
          <ac:chgData name="Vincent Cauhapé" userId="fefffa6816022dd7" providerId="LiveId" clId="{0194AAFA-DAF1-47CF-9029-C1DE16B95714}" dt="2023-01-08T15:30:52.658" v="3096" actId="1076"/>
          <ac:spMkLst>
            <pc:docMk/>
            <pc:sldMk cId="1346509574" sldId="262"/>
            <ac:spMk id="9" creationId="{E5BFAEFA-3A04-E732-8874-F30CFA07E982}"/>
          </ac:spMkLst>
        </pc:spChg>
        <pc:spChg chg="add mod">
          <ac:chgData name="Vincent Cauhapé" userId="fefffa6816022dd7" providerId="LiveId" clId="{0194AAFA-DAF1-47CF-9029-C1DE16B95714}" dt="2023-01-08T15:30:34.803" v="3094" actId="1076"/>
          <ac:spMkLst>
            <pc:docMk/>
            <pc:sldMk cId="1346509574" sldId="262"/>
            <ac:spMk id="10" creationId="{E3809E13-A4E0-5250-1471-88A372E13ED7}"/>
          </ac:spMkLst>
        </pc:spChg>
        <pc:picChg chg="add mod">
          <ac:chgData name="Vincent Cauhapé" userId="fefffa6816022dd7" providerId="LiveId" clId="{0194AAFA-DAF1-47CF-9029-C1DE16B95714}" dt="2023-01-08T15:30:05.970" v="3090" actId="1076"/>
          <ac:picMkLst>
            <pc:docMk/>
            <pc:sldMk cId="1346509574" sldId="262"/>
            <ac:picMk id="5122" creationId="{E387ABB1-52A0-AE1B-5B98-C9E28BE262CB}"/>
          </ac:picMkLst>
        </pc:picChg>
        <pc:picChg chg="add mod">
          <ac:chgData name="Vincent Cauhapé" userId="fefffa6816022dd7" providerId="LiveId" clId="{0194AAFA-DAF1-47CF-9029-C1DE16B95714}" dt="2023-01-08T15:30:05.970" v="3090" actId="1076"/>
          <ac:picMkLst>
            <pc:docMk/>
            <pc:sldMk cId="1346509574" sldId="262"/>
            <ac:picMk id="5124" creationId="{D84A2D65-685C-24BE-04E8-7DE6DAA17A1E}"/>
          </ac:picMkLst>
        </pc:picChg>
        <pc:picChg chg="add mod">
          <ac:chgData name="Vincent Cauhapé" userId="fefffa6816022dd7" providerId="LiveId" clId="{0194AAFA-DAF1-47CF-9029-C1DE16B95714}" dt="2023-01-08T15:30:05.970" v="3090" actId="1076"/>
          <ac:picMkLst>
            <pc:docMk/>
            <pc:sldMk cId="1346509574" sldId="262"/>
            <ac:picMk id="5126" creationId="{C51E26FF-6FCA-2CD8-1784-3D75E5723059}"/>
          </ac:picMkLst>
        </pc:picChg>
        <pc:picChg chg="add del">
          <ac:chgData name="Vincent Cauhapé" userId="fefffa6816022dd7" providerId="LiveId" clId="{0194AAFA-DAF1-47CF-9029-C1DE16B95714}" dt="2023-01-08T15:25:27.947" v="3062"/>
          <ac:picMkLst>
            <pc:docMk/>
            <pc:sldMk cId="1346509574" sldId="262"/>
            <ac:picMk id="5128" creationId="{A88C69C2-73E0-6F59-02D6-20FBBB41BC9C}"/>
          </ac:picMkLst>
        </pc:picChg>
        <pc:picChg chg="add del">
          <ac:chgData name="Vincent Cauhapé" userId="fefffa6816022dd7" providerId="LiveId" clId="{0194AAFA-DAF1-47CF-9029-C1DE16B95714}" dt="2023-01-08T15:27:31.832" v="3066" actId="478"/>
          <ac:picMkLst>
            <pc:docMk/>
            <pc:sldMk cId="1346509574" sldId="262"/>
            <ac:picMk id="5130" creationId="{2291BE1C-15FC-5F22-8DFA-F98C25677C73}"/>
          </ac:picMkLst>
        </pc:picChg>
        <pc:picChg chg="add mod">
          <ac:chgData name="Vincent Cauhapé" userId="fefffa6816022dd7" providerId="LiveId" clId="{0194AAFA-DAF1-47CF-9029-C1DE16B95714}" dt="2023-01-08T15:30:05.970" v="3090" actId="1076"/>
          <ac:picMkLst>
            <pc:docMk/>
            <pc:sldMk cId="1346509574" sldId="262"/>
            <ac:picMk id="5132" creationId="{6E9EE40F-E1F4-C0BC-981D-57F73F10C6CC}"/>
          </ac:picMkLst>
        </pc:picChg>
      </pc:sldChg>
      <pc:sldChg chg="addSp delSp modSp new mod">
        <pc:chgData name="Vincent Cauhapé" userId="fefffa6816022dd7" providerId="LiveId" clId="{0194AAFA-DAF1-47CF-9029-C1DE16B95714}" dt="2023-01-09T20:13:34.007" v="7870" actId="207"/>
        <pc:sldMkLst>
          <pc:docMk/>
          <pc:sldMk cId="2676373179" sldId="263"/>
        </pc:sldMkLst>
        <pc:spChg chg="del">
          <ac:chgData name="Vincent Cauhapé" userId="fefffa6816022dd7" providerId="LiveId" clId="{0194AAFA-DAF1-47CF-9029-C1DE16B95714}" dt="2023-01-08T15:31:27.637" v="3097" actId="478"/>
          <ac:spMkLst>
            <pc:docMk/>
            <pc:sldMk cId="2676373179" sldId="263"/>
            <ac:spMk id="2" creationId="{4A1D310F-F137-4B21-82DC-FA094B47348F}"/>
          </ac:spMkLst>
        </pc:spChg>
        <pc:spChg chg="mod">
          <ac:chgData name="Vincent Cauhapé" userId="fefffa6816022dd7" providerId="LiveId" clId="{0194AAFA-DAF1-47CF-9029-C1DE16B95714}" dt="2023-01-09T20:13:34.007" v="7870" actId="207"/>
          <ac:spMkLst>
            <pc:docMk/>
            <pc:sldMk cId="2676373179" sldId="263"/>
            <ac:spMk id="3" creationId="{D9156EF5-E955-89BD-F3A7-F21D181C66ED}"/>
          </ac:spMkLst>
        </pc:spChg>
        <pc:spChg chg="add mod">
          <ac:chgData name="Vincent Cauhapé" userId="fefffa6816022dd7" providerId="LiveId" clId="{0194AAFA-DAF1-47CF-9029-C1DE16B95714}" dt="2023-01-08T15:40:59.619" v="3604" actId="1076"/>
          <ac:spMkLst>
            <pc:docMk/>
            <pc:sldMk cId="2676373179" sldId="263"/>
            <ac:spMk id="4" creationId="{2CD1C2C6-C057-1481-20F6-AFDDE808F55B}"/>
          </ac:spMkLst>
        </pc:spChg>
        <pc:spChg chg="add mod">
          <ac:chgData name="Vincent Cauhapé" userId="fefffa6816022dd7" providerId="LiveId" clId="{0194AAFA-DAF1-47CF-9029-C1DE16B95714}" dt="2023-01-08T15:41:03.891" v="3605" actId="1076"/>
          <ac:spMkLst>
            <pc:docMk/>
            <pc:sldMk cId="2676373179" sldId="263"/>
            <ac:spMk id="5" creationId="{7E1D4434-2163-6AE9-C9CB-1D0AE39EAA9D}"/>
          </ac:spMkLst>
        </pc:spChg>
      </pc:sldChg>
      <pc:sldChg chg="addSp delSp modSp new mod">
        <pc:chgData name="Vincent Cauhapé" userId="fefffa6816022dd7" providerId="LiveId" clId="{0194AAFA-DAF1-47CF-9029-C1DE16B95714}" dt="2023-01-09T20:19:15.289" v="7878" actId="1076"/>
        <pc:sldMkLst>
          <pc:docMk/>
          <pc:sldMk cId="1473161542" sldId="264"/>
        </pc:sldMkLst>
        <pc:spChg chg="add mod">
          <ac:chgData name="Vincent Cauhapé" userId="fefffa6816022dd7" providerId="LiveId" clId="{0194AAFA-DAF1-47CF-9029-C1DE16B95714}" dt="2023-01-09T19:11:20.552" v="6359" actId="20577"/>
          <ac:spMkLst>
            <pc:docMk/>
            <pc:sldMk cId="1473161542" sldId="264"/>
            <ac:spMk id="2" creationId="{89F8519F-571D-57D9-693F-AE773FD2236E}"/>
          </ac:spMkLst>
        </pc:spChg>
        <pc:spChg chg="del">
          <ac:chgData name="Vincent Cauhapé" userId="fefffa6816022dd7" providerId="LiveId" clId="{0194AAFA-DAF1-47CF-9029-C1DE16B95714}" dt="2023-01-08T15:45:28.263" v="3609" actId="478"/>
          <ac:spMkLst>
            <pc:docMk/>
            <pc:sldMk cId="1473161542" sldId="264"/>
            <ac:spMk id="2" creationId="{A0E53CAC-C558-7679-22EA-E19D8F1B9743}"/>
          </ac:spMkLst>
        </pc:spChg>
        <pc:spChg chg="del">
          <ac:chgData name="Vincent Cauhapé" userId="fefffa6816022dd7" providerId="LiveId" clId="{0194AAFA-DAF1-47CF-9029-C1DE16B95714}" dt="2023-01-08T15:45:31.412" v="3610" actId="478"/>
          <ac:spMkLst>
            <pc:docMk/>
            <pc:sldMk cId="1473161542" sldId="264"/>
            <ac:spMk id="3" creationId="{151780AD-3BAA-B562-A426-1EA32899A705}"/>
          </ac:spMkLst>
        </pc:spChg>
        <pc:spChg chg="add mod">
          <ac:chgData name="Vincent Cauhapé" userId="fefffa6816022dd7" providerId="LiveId" clId="{0194AAFA-DAF1-47CF-9029-C1DE16B95714}" dt="2023-01-08T15:49:46.764" v="3623" actId="208"/>
          <ac:spMkLst>
            <pc:docMk/>
            <pc:sldMk cId="1473161542" sldId="264"/>
            <ac:spMk id="8" creationId="{64598DE2-C46B-D058-1A51-D08B47FF6D96}"/>
          </ac:spMkLst>
        </pc:spChg>
        <pc:spChg chg="add mod">
          <ac:chgData name="Vincent Cauhapé" userId="fefffa6816022dd7" providerId="LiveId" clId="{0194AAFA-DAF1-47CF-9029-C1DE16B95714}" dt="2023-01-09T20:19:15.289" v="7878" actId="1076"/>
          <ac:spMkLst>
            <pc:docMk/>
            <pc:sldMk cId="1473161542" sldId="264"/>
            <ac:spMk id="11" creationId="{B53FD9DF-FE66-C083-2E90-402368C05B3E}"/>
          </ac:spMkLst>
        </pc:spChg>
        <pc:spChg chg="add mod">
          <ac:chgData name="Vincent Cauhapé" userId="fefffa6816022dd7" providerId="LiveId" clId="{0194AAFA-DAF1-47CF-9029-C1DE16B95714}" dt="2023-01-08T15:52:54.067" v="3634" actId="14100"/>
          <ac:spMkLst>
            <pc:docMk/>
            <pc:sldMk cId="1473161542" sldId="264"/>
            <ac:spMk id="12" creationId="{FC66D72F-CC8E-7949-4F68-6BCCC8BD2518}"/>
          </ac:spMkLst>
        </pc:spChg>
        <pc:picChg chg="add mod">
          <ac:chgData name="Vincent Cauhapé" userId="fefffa6816022dd7" providerId="LiveId" clId="{0194AAFA-DAF1-47CF-9029-C1DE16B95714}" dt="2023-01-08T15:48:37.604" v="3617" actId="1076"/>
          <ac:picMkLst>
            <pc:docMk/>
            <pc:sldMk cId="1473161542" sldId="264"/>
            <ac:picMk id="5" creationId="{D9EF29F9-EC1B-A252-F7D9-6B29E0E6F06E}"/>
          </ac:picMkLst>
        </pc:picChg>
        <pc:picChg chg="add mod">
          <ac:chgData name="Vincent Cauhapé" userId="fefffa6816022dd7" providerId="LiveId" clId="{0194AAFA-DAF1-47CF-9029-C1DE16B95714}" dt="2023-01-09T20:19:03.603" v="7876" actId="1076"/>
          <ac:picMkLst>
            <pc:docMk/>
            <pc:sldMk cId="1473161542" sldId="264"/>
            <ac:picMk id="7" creationId="{BF55A42F-65C8-71FD-94F6-68AB51578456}"/>
          </ac:picMkLst>
        </pc:picChg>
        <pc:cxnChg chg="add mod">
          <ac:chgData name="Vincent Cauhapé" userId="fefffa6816022dd7" providerId="LiveId" clId="{0194AAFA-DAF1-47CF-9029-C1DE16B95714}" dt="2023-01-08T15:51:02.816" v="3626" actId="1582"/>
          <ac:cxnSpMkLst>
            <pc:docMk/>
            <pc:sldMk cId="1473161542" sldId="264"/>
            <ac:cxnSpMk id="10" creationId="{DA7BC884-7E62-D2D5-9991-899C491F559C}"/>
          </ac:cxnSpMkLst>
        </pc:cxnChg>
      </pc:sldChg>
      <pc:sldChg chg="addSp delSp modSp new mod">
        <pc:chgData name="Vincent Cauhapé" userId="fefffa6816022dd7" providerId="LiveId" clId="{0194AAFA-DAF1-47CF-9029-C1DE16B95714}" dt="2023-01-12T21:31:55.972" v="8176" actId="207"/>
        <pc:sldMkLst>
          <pc:docMk/>
          <pc:sldMk cId="1784732385" sldId="265"/>
        </pc:sldMkLst>
        <pc:spChg chg="del">
          <ac:chgData name="Vincent Cauhapé" userId="fefffa6816022dd7" providerId="LiveId" clId="{0194AAFA-DAF1-47CF-9029-C1DE16B95714}" dt="2023-01-08T16:15:33.610" v="3636" actId="478"/>
          <ac:spMkLst>
            <pc:docMk/>
            <pc:sldMk cId="1784732385" sldId="265"/>
            <ac:spMk id="2" creationId="{4863E315-8133-5898-E9E8-572A2331867F}"/>
          </ac:spMkLst>
        </pc:spChg>
        <pc:spChg chg="mod">
          <ac:chgData name="Vincent Cauhapé" userId="fefffa6816022dd7" providerId="LiveId" clId="{0194AAFA-DAF1-47CF-9029-C1DE16B95714}" dt="2023-01-12T21:31:55.972" v="8176" actId="207"/>
          <ac:spMkLst>
            <pc:docMk/>
            <pc:sldMk cId="1784732385" sldId="265"/>
            <ac:spMk id="3" creationId="{B8E7FC82-A081-45E7-6050-791923139872}"/>
          </ac:spMkLst>
        </pc:spChg>
        <pc:picChg chg="add mod">
          <ac:chgData name="Vincent Cauhapé" userId="fefffa6816022dd7" providerId="LiveId" clId="{0194AAFA-DAF1-47CF-9029-C1DE16B95714}" dt="2023-01-08T16:15:52.990" v="3642" actId="1076"/>
          <ac:picMkLst>
            <pc:docMk/>
            <pc:sldMk cId="1784732385" sldId="265"/>
            <ac:picMk id="5" creationId="{F480CE16-E3BE-31F4-829F-FF864D9FB90A}"/>
          </ac:picMkLst>
        </pc:picChg>
      </pc:sldChg>
      <pc:sldChg chg="addSp delSp modSp new mod">
        <pc:chgData name="Vincent Cauhapé" userId="fefffa6816022dd7" providerId="LiveId" clId="{0194AAFA-DAF1-47CF-9029-C1DE16B95714}" dt="2023-01-08T16:39:28.484" v="4170"/>
        <pc:sldMkLst>
          <pc:docMk/>
          <pc:sldMk cId="4252433959" sldId="266"/>
        </pc:sldMkLst>
        <pc:spChg chg="del">
          <ac:chgData name="Vincent Cauhapé" userId="fefffa6816022dd7" providerId="LiveId" clId="{0194AAFA-DAF1-47CF-9029-C1DE16B95714}" dt="2023-01-08T16:30:08.351" v="4141" actId="478"/>
          <ac:spMkLst>
            <pc:docMk/>
            <pc:sldMk cId="4252433959" sldId="266"/>
            <ac:spMk id="2" creationId="{7836D6AB-A878-680E-434C-698268296661}"/>
          </ac:spMkLst>
        </pc:spChg>
        <pc:spChg chg="del">
          <ac:chgData name="Vincent Cauhapé" userId="fefffa6816022dd7" providerId="LiveId" clId="{0194AAFA-DAF1-47CF-9029-C1DE16B95714}" dt="2023-01-08T16:30:08.351" v="4141" actId="478"/>
          <ac:spMkLst>
            <pc:docMk/>
            <pc:sldMk cId="4252433959" sldId="266"/>
            <ac:spMk id="3" creationId="{5CF229BB-686D-A383-7ED5-1F365F7CEBE9}"/>
          </ac:spMkLst>
        </pc:spChg>
        <pc:spChg chg="add mod">
          <ac:chgData name="Vincent Cauhapé" userId="fefffa6816022dd7" providerId="LiveId" clId="{0194AAFA-DAF1-47CF-9029-C1DE16B95714}" dt="2023-01-08T16:31:11.221" v="4149" actId="207"/>
          <ac:spMkLst>
            <pc:docMk/>
            <pc:sldMk cId="4252433959" sldId="266"/>
            <ac:spMk id="6" creationId="{C3A361E0-FB41-575D-D0FF-A6F6FF9A71B3}"/>
          </ac:spMkLst>
        </pc:spChg>
        <pc:spChg chg="add mod">
          <ac:chgData name="Vincent Cauhapé" userId="fefffa6816022dd7" providerId="LiveId" clId="{0194AAFA-DAF1-47CF-9029-C1DE16B95714}" dt="2023-01-08T16:36:37.808" v="4167" actId="14100"/>
          <ac:spMkLst>
            <pc:docMk/>
            <pc:sldMk cId="4252433959" sldId="266"/>
            <ac:spMk id="7" creationId="{0124F31B-CF83-354E-4663-45EAE129C3D3}"/>
          </ac:spMkLst>
        </pc:spChg>
        <pc:spChg chg="add del mod">
          <ac:chgData name="Vincent Cauhapé" userId="fefffa6816022dd7" providerId="LiveId" clId="{0194AAFA-DAF1-47CF-9029-C1DE16B95714}" dt="2023-01-08T16:35:40.896" v="4156" actId="478"/>
          <ac:spMkLst>
            <pc:docMk/>
            <pc:sldMk cId="4252433959" sldId="266"/>
            <ac:spMk id="8" creationId="{E5953E8A-A35E-F2B1-DC59-000CF843A8F3}"/>
          </ac:spMkLst>
        </pc:spChg>
        <pc:spChg chg="add mod">
          <ac:chgData name="Vincent Cauhapé" userId="fefffa6816022dd7" providerId="LiveId" clId="{0194AAFA-DAF1-47CF-9029-C1DE16B95714}" dt="2023-01-08T16:36:30.340" v="4166" actId="1076"/>
          <ac:spMkLst>
            <pc:docMk/>
            <pc:sldMk cId="4252433959" sldId="266"/>
            <ac:spMk id="9" creationId="{7A9764BB-C2B6-616C-0FDF-92901849E41C}"/>
          </ac:spMkLst>
        </pc:spChg>
        <pc:spChg chg="add mod">
          <ac:chgData name="Vincent Cauhapé" userId="fefffa6816022dd7" providerId="LiveId" clId="{0194AAFA-DAF1-47CF-9029-C1DE16B95714}" dt="2023-01-08T16:36:42.112" v="4168" actId="14100"/>
          <ac:spMkLst>
            <pc:docMk/>
            <pc:sldMk cId="4252433959" sldId="266"/>
            <ac:spMk id="10" creationId="{1215361B-551D-DAC2-C32E-7D7CC70A7B01}"/>
          </ac:spMkLst>
        </pc:spChg>
        <pc:spChg chg="add del mod">
          <ac:chgData name="Vincent Cauhapé" userId="fefffa6816022dd7" providerId="LiveId" clId="{0194AAFA-DAF1-47CF-9029-C1DE16B95714}" dt="2023-01-08T16:39:28.484" v="4170"/>
          <ac:spMkLst>
            <pc:docMk/>
            <pc:sldMk cId="4252433959" sldId="266"/>
            <ac:spMk id="11" creationId="{CDDB1104-C50C-7ED2-0749-DC582EDFED16}"/>
          </ac:spMkLst>
        </pc:spChg>
        <pc:picChg chg="add mod">
          <ac:chgData name="Vincent Cauhapé" userId="fefffa6816022dd7" providerId="LiveId" clId="{0194AAFA-DAF1-47CF-9029-C1DE16B95714}" dt="2023-01-08T16:30:50.485" v="4146" actId="1076"/>
          <ac:picMkLst>
            <pc:docMk/>
            <pc:sldMk cId="4252433959" sldId="266"/>
            <ac:picMk id="5" creationId="{6B1508F0-B815-F140-0400-D56CC3DF6EE8}"/>
          </ac:picMkLst>
        </pc:picChg>
      </pc:sldChg>
      <pc:sldChg chg="addSp modSp add mod">
        <pc:chgData name="Vincent Cauhapé" userId="fefffa6816022dd7" providerId="LiveId" clId="{0194AAFA-DAF1-47CF-9029-C1DE16B95714}" dt="2023-01-09T19:17:25.624" v="6365" actId="6549"/>
        <pc:sldMkLst>
          <pc:docMk/>
          <pc:sldMk cId="2291152026" sldId="267"/>
        </pc:sldMkLst>
        <pc:spChg chg="add mod">
          <ac:chgData name="Vincent Cauhapé" userId="fefffa6816022dd7" providerId="LiveId" clId="{0194AAFA-DAF1-47CF-9029-C1DE16B95714}" dt="2023-01-09T19:17:25.624" v="6365" actId="6549"/>
          <ac:spMkLst>
            <pc:docMk/>
            <pc:sldMk cId="2291152026" sldId="267"/>
            <ac:spMk id="2" creationId="{61EC6E89-6E78-8042-8A07-4168C629C532}"/>
          </ac:spMkLst>
        </pc:spChg>
        <pc:picChg chg="mod">
          <ac:chgData name="Vincent Cauhapé" userId="fefffa6816022dd7" providerId="LiveId" clId="{0194AAFA-DAF1-47CF-9029-C1DE16B95714}" dt="2023-01-08T16:41:39.322" v="4346" actId="1076"/>
          <ac:picMkLst>
            <pc:docMk/>
            <pc:sldMk cId="2291152026" sldId="267"/>
            <ac:picMk id="5" creationId="{6B1508F0-B815-F140-0400-D56CC3DF6EE8}"/>
          </ac:picMkLst>
        </pc:picChg>
      </pc:sldChg>
      <pc:sldChg chg="addSp delSp modSp new mod">
        <pc:chgData name="Vincent Cauhapé" userId="fefffa6816022dd7" providerId="LiveId" clId="{0194AAFA-DAF1-47CF-9029-C1DE16B95714}" dt="2023-01-08T16:47:20.860" v="4372" actId="14100"/>
        <pc:sldMkLst>
          <pc:docMk/>
          <pc:sldMk cId="3522304001" sldId="268"/>
        </pc:sldMkLst>
        <pc:spChg chg="del">
          <ac:chgData name="Vincent Cauhapé" userId="fefffa6816022dd7" providerId="LiveId" clId="{0194AAFA-DAF1-47CF-9029-C1DE16B95714}" dt="2023-01-08T16:46:48.039" v="4362" actId="478"/>
          <ac:spMkLst>
            <pc:docMk/>
            <pc:sldMk cId="3522304001" sldId="268"/>
            <ac:spMk id="2" creationId="{6083A5B8-EAE8-A4DB-481C-F89AD1B47A7B}"/>
          </ac:spMkLst>
        </pc:spChg>
        <pc:spChg chg="del">
          <ac:chgData name="Vincent Cauhapé" userId="fefffa6816022dd7" providerId="LiveId" clId="{0194AAFA-DAF1-47CF-9029-C1DE16B95714}" dt="2023-01-08T16:46:51.048" v="4363" actId="478"/>
          <ac:spMkLst>
            <pc:docMk/>
            <pc:sldMk cId="3522304001" sldId="268"/>
            <ac:spMk id="3" creationId="{CF860655-6FE0-5195-1063-7FE2120BBE70}"/>
          </ac:spMkLst>
        </pc:spChg>
        <pc:picChg chg="add mod">
          <ac:chgData name="Vincent Cauhapé" userId="fefffa6816022dd7" providerId="LiveId" clId="{0194AAFA-DAF1-47CF-9029-C1DE16B95714}" dt="2023-01-08T16:46:55.223" v="4366" actId="1076"/>
          <ac:picMkLst>
            <pc:docMk/>
            <pc:sldMk cId="3522304001" sldId="268"/>
            <ac:picMk id="5" creationId="{45B6D45B-62EC-0001-F505-5EECBA4A9D99}"/>
          </ac:picMkLst>
        </pc:picChg>
        <pc:cxnChg chg="add mod">
          <ac:chgData name="Vincent Cauhapé" userId="fefffa6816022dd7" providerId="LiveId" clId="{0194AAFA-DAF1-47CF-9029-C1DE16B95714}" dt="2023-01-08T16:47:12.237" v="4369" actId="1582"/>
          <ac:cxnSpMkLst>
            <pc:docMk/>
            <pc:sldMk cId="3522304001" sldId="268"/>
            <ac:cxnSpMk id="7" creationId="{9D2DC348-076A-5F55-7D99-A74A187ED4B8}"/>
          </ac:cxnSpMkLst>
        </pc:cxnChg>
        <pc:cxnChg chg="add mod">
          <ac:chgData name="Vincent Cauhapé" userId="fefffa6816022dd7" providerId="LiveId" clId="{0194AAFA-DAF1-47CF-9029-C1DE16B95714}" dt="2023-01-08T16:47:20.860" v="4372" actId="14100"/>
          <ac:cxnSpMkLst>
            <pc:docMk/>
            <pc:sldMk cId="3522304001" sldId="268"/>
            <ac:cxnSpMk id="8" creationId="{CAE89ED4-E01C-10AF-6338-12F3EFD18945}"/>
          </ac:cxnSpMkLst>
        </pc:cxnChg>
      </pc:sldChg>
      <pc:sldChg chg="addSp delSp modSp new mod">
        <pc:chgData name="Vincent Cauhapé" userId="fefffa6816022dd7" providerId="LiveId" clId="{0194AAFA-DAF1-47CF-9029-C1DE16B95714}" dt="2023-01-09T19:19:33.942" v="6374" actId="1076"/>
        <pc:sldMkLst>
          <pc:docMk/>
          <pc:sldMk cId="1581090995" sldId="269"/>
        </pc:sldMkLst>
        <pc:spChg chg="del">
          <ac:chgData name="Vincent Cauhapé" userId="fefffa6816022dd7" providerId="LiveId" clId="{0194AAFA-DAF1-47CF-9029-C1DE16B95714}" dt="2023-01-08T16:49:54.457" v="4374" actId="478"/>
          <ac:spMkLst>
            <pc:docMk/>
            <pc:sldMk cId="1581090995" sldId="269"/>
            <ac:spMk id="2" creationId="{582BA1D4-D32D-D23C-D741-8B5D64751C41}"/>
          </ac:spMkLst>
        </pc:spChg>
        <pc:spChg chg="add mod ord">
          <ac:chgData name="Vincent Cauhapé" userId="fefffa6816022dd7" providerId="LiveId" clId="{0194AAFA-DAF1-47CF-9029-C1DE16B95714}" dt="2023-01-09T19:19:33.942" v="6374" actId="1076"/>
          <ac:spMkLst>
            <pc:docMk/>
            <pc:sldMk cId="1581090995" sldId="269"/>
            <ac:spMk id="2" creationId="{AB8C3858-B93C-EC5D-6A20-EF9D0090DD24}"/>
          </ac:spMkLst>
        </pc:spChg>
        <pc:spChg chg="del">
          <ac:chgData name="Vincent Cauhapé" userId="fefffa6816022dd7" providerId="LiveId" clId="{0194AAFA-DAF1-47CF-9029-C1DE16B95714}" dt="2023-01-08T16:49:54.457" v="4374" actId="478"/>
          <ac:spMkLst>
            <pc:docMk/>
            <pc:sldMk cId="1581090995" sldId="269"/>
            <ac:spMk id="3" creationId="{3429A0CE-5AA5-EC2E-8F45-A1892D8506F1}"/>
          </ac:spMkLst>
        </pc:spChg>
        <pc:picChg chg="add mod ord">
          <ac:chgData name="Vincent Cauhapé" userId="fefffa6816022dd7" providerId="LiveId" clId="{0194AAFA-DAF1-47CF-9029-C1DE16B95714}" dt="2023-01-09T19:19:25.916" v="6373" actId="167"/>
          <ac:picMkLst>
            <pc:docMk/>
            <pc:sldMk cId="1581090995" sldId="269"/>
            <ac:picMk id="5" creationId="{F441B8FD-BDD4-FAA6-704F-412C6FE496C6}"/>
          </ac:picMkLst>
        </pc:picChg>
      </pc:sldChg>
      <pc:sldChg chg="delSp new del mod">
        <pc:chgData name="Vincent Cauhapé" userId="fefffa6816022dd7" providerId="LiveId" clId="{0194AAFA-DAF1-47CF-9029-C1DE16B95714}" dt="2023-01-09T19:46:17.393" v="7834" actId="47"/>
        <pc:sldMkLst>
          <pc:docMk/>
          <pc:sldMk cId="3540458188" sldId="270"/>
        </pc:sldMkLst>
        <pc:spChg chg="del">
          <ac:chgData name="Vincent Cauhapé" userId="fefffa6816022dd7" providerId="LiveId" clId="{0194AAFA-DAF1-47CF-9029-C1DE16B95714}" dt="2023-01-08T16:50:59.879" v="4381" actId="478"/>
          <ac:spMkLst>
            <pc:docMk/>
            <pc:sldMk cId="3540458188" sldId="270"/>
            <ac:spMk id="2" creationId="{EE3081F4-1AF3-4F11-1261-A76087EB731C}"/>
          </ac:spMkLst>
        </pc:spChg>
        <pc:spChg chg="del">
          <ac:chgData name="Vincent Cauhapé" userId="fefffa6816022dd7" providerId="LiveId" clId="{0194AAFA-DAF1-47CF-9029-C1DE16B95714}" dt="2023-01-08T16:51:01.798" v="4382" actId="478"/>
          <ac:spMkLst>
            <pc:docMk/>
            <pc:sldMk cId="3540458188" sldId="270"/>
            <ac:spMk id="3" creationId="{4A4F87BA-4665-EE04-18AB-104F8B911308}"/>
          </ac:spMkLst>
        </pc:spChg>
      </pc:sldChg>
      <pc:sldChg chg="addSp modSp new mod">
        <pc:chgData name="Vincent Cauhapé" userId="fefffa6816022dd7" providerId="LiveId" clId="{0194AAFA-DAF1-47CF-9029-C1DE16B95714}" dt="2023-01-13T09:12:48.373" v="8495" actId="20577"/>
        <pc:sldMkLst>
          <pc:docMk/>
          <pc:sldMk cId="2877480960" sldId="271"/>
        </pc:sldMkLst>
        <pc:spChg chg="mod">
          <ac:chgData name="Vincent Cauhapé" userId="fefffa6816022dd7" providerId="LiveId" clId="{0194AAFA-DAF1-47CF-9029-C1DE16B95714}" dt="2023-01-08T16:55:33.431" v="4451" actId="1076"/>
          <ac:spMkLst>
            <pc:docMk/>
            <pc:sldMk cId="2877480960" sldId="271"/>
            <ac:spMk id="2" creationId="{F6E0209B-3D39-4EDE-4623-9E25A43A41D5}"/>
          </ac:spMkLst>
        </pc:spChg>
        <pc:spChg chg="mod">
          <ac:chgData name="Vincent Cauhapé" userId="fefffa6816022dd7" providerId="LiveId" clId="{0194AAFA-DAF1-47CF-9029-C1DE16B95714}" dt="2023-01-13T09:12:48.373" v="8495" actId="20577"/>
          <ac:spMkLst>
            <pc:docMk/>
            <pc:sldMk cId="2877480960" sldId="271"/>
            <ac:spMk id="3" creationId="{C0F9D89A-AB8D-D630-A10E-4BDFDF24475D}"/>
          </ac:spMkLst>
        </pc:spChg>
        <pc:spChg chg="add mod">
          <ac:chgData name="Vincent Cauhapé" userId="fefffa6816022dd7" providerId="LiveId" clId="{0194AAFA-DAF1-47CF-9029-C1DE16B95714}" dt="2023-01-09T19:21:06.545" v="6398" actId="1582"/>
          <ac:spMkLst>
            <pc:docMk/>
            <pc:sldMk cId="2877480960" sldId="271"/>
            <ac:spMk id="4" creationId="{A08E69F0-2033-5CD5-BC7E-CB1A21C0B0C9}"/>
          </ac:spMkLst>
        </pc:spChg>
        <pc:spChg chg="add mod">
          <ac:chgData name="Vincent Cauhapé" userId="fefffa6816022dd7" providerId="LiveId" clId="{0194AAFA-DAF1-47CF-9029-C1DE16B95714}" dt="2023-01-09T19:23:13.051" v="6412" actId="1582"/>
          <ac:spMkLst>
            <pc:docMk/>
            <pc:sldMk cId="2877480960" sldId="271"/>
            <ac:spMk id="9" creationId="{3E84CC16-FA24-0F53-255C-2C6E713382E7}"/>
          </ac:spMkLst>
        </pc:spChg>
        <pc:picChg chg="add mod">
          <ac:chgData name="Vincent Cauhapé" userId="fefffa6816022dd7" providerId="LiveId" clId="{0194AAFA-DAF1-47CF-9029-C1DE16B95714}" dt="2023-01-09T19:22:05.011" v="6402" actId="1076"/>
          <ac:picMkLst>
            <pc:docMk/>
            <pc:sldMk cId="2877480960" sldId="271"/>
            <ac:picMk id="6" creationId="{C1E86186-43E6-D926-F677-C2F85FFCA0F6}"/>
          </ac:picMkLst>
        </pc:picChg>
        <pc:picChg chg="add mod">
          <ac:chgData name="Vincent Cauhapé" userId="fefffa6816022dd7" providerId="LiveId" clId="{0194AAFA-DAF1-47CF-9029-C1DE16B95714}" dt="2023-01-09T19:22:44.495" v="6408" actId="1076"/>
          <ac:picMkLst>
            <pc:docMk/>
            <pc:sldMk cId="2877480960" sldId="271"/>
            <ac:picMk id="8" creationId="{523198AC-1808-8060-F893-681C08D883C4}"/>
          </ac:picMkLst>
        </pc:picChg>
      </pc:sldChg>
      <pc:sldChg chg="addSp modSp new mod">
        <pc:chgData name="Vincent Cauhapé" userId="fefffa6816022dd7" providerId="LiveId" clId="{0194AAFA-DAF1-47CF-9029-C1DE16B95714}" dt="2023-01-12T21:37:44.432" v="8335" actId="115"/>
        <pc:sldMkLst>
          <pc:docMk/>
          <pc:sldMk cId="810151170" sldId="272"/>
        </pc:sldMkLst>
        <pc:spChg chg="mod">
          <ac:chgData name="Vincent Cauhapé" userId="fefffa6816022dd7" providerId="LiveId" clId="{0194AAFA-DAF1-47CF-9029-C1DE16B95714}" dt="2023-01-09T19:37:34.616" v="7291" actId="113"/>
          <ac:spMkLst>
            <pc:docMk/>
            <pc:sldMk cId="810151170" sldId="272"/>
            <ac:spMk id="2" creationId="{8848161F-1D99-C2B4-5D83-AD1F6471BE56}"/>
          </ac:spMkLst>
        </pc:spChg>
        <pc:spChg chg="mod">
          <ac:chgData name="Vincent Cauhapé" userId="fefffa6816022dd7" providerId="LiveId" clId="{0194AAFA-DAF1-47CF-9029-C1DE16B95714}" dt="2023-01-12T21:37:44.432" v="8335" actId="115"/>
          <ac:spMkLst>
            <pc:docMk/>
            <pc:sldMk cId="810151170" sldId="272"/>
            <ac:spMk id="3" creationId="{0914CD5C-A7AE-8572-ED47-CA6B619332E9}"/>
          </ac:spMkLst>
        </pc:spChg>
        <pc:picChg chg="add mod">
          <ac:chgData name="Vincent Cauhapé" userId="fefffa6816022dd7" providerId="LiveId" clId="{0194AAFA-DAF1-47CF-9029-C1DE16B95714}" dt="2023-01-09T19:24:27.427" v="6427" actId="1076"/>
          <ac:picMkLst>
            <pc:docMk/>
            <pc:sldMk cId="810151170" sldId="272"/>
            <ac:picMk id="1026" creationId="{58410D13-A845-1C89-505A-75FB02E7176A}"/>
          </ac:picMkLst>
        </pc:picChg>
      </pc:sldChg>
      <pc:sldChg chg="addSp delSp modSp new mod">
        <pc:chgData name="Vincent Cauhapé" userId="fefffa6816022dd7" providerId="LiveId" clId="{0194AAFA-DAF1-47CF-9029-C1DE16B95714}" dt="2023-01-13T12:14:52.747" v="8520" actId="14100"/>
        <pc:sldMkLst>
          <pc:docMk/>
          <pc:sldMk cId="3702500893" sldId="273"/>
        </pc:sldMkLst>
        <pc:spChg chg="mod">
          <ac:chgData name="Vincent Cauhapé" userId="fefffa6816022dd7" providerId="LiveId" clId="{0194AAFA-DAF1-47CF-9029-C1DE16B95714}" dt="2023-01-09T19:44:58.696" v="7830" actId="113"/>
          <ac:spMkLst>
            <pc:docMk/>
            <pc:sldMk cId="3702500893" sldId="273"/>
            <ac:spMk id="2" creationId="{C23C9EA7-A0D3-2F65-E4FD-842534F8A7D0}"/>
          </ac:spMkLst>
        </pc:spChg>
        <pc:spChg chg="mod">
          <ac:chgData name="Vincent Cauhapé" userId="fefffa6816022dd7" providerId="LiveId" clId="{0194AAFA-DAF1-47CF-9029-C1DE16B95714}" dt="2023-01-13T12:11:51.459" v="8503" actId="1076"/>
          <ac:spMkLst>
            <pc:docMk/>
            <pc:sldMk cId="3702500893" sldId="273"/>
            <ac:spMk id="3" creationId="{DFB17593-02EA-CDD8-FB32-E70096C0BFE4}"/>
          </ac:spMkLst>
        </pc:spChg>
        <pc:spChg chg="add mod">
          <ac:chgData name="Vincent Cauhapé" userId="fefffa6816022dd7" providerId="LiveId" clId="{0194AAFA-DAF1-47CF-9029-C1DE16B95714}" dt="2023-01-13T12:14:52.747" v="8520" actId="14100"/>
          <ac:spMkLst>
            <pc:docMk/>
            <pc:sldMk cId="3702500893" sldId="273"/>
            <ac:spMk id="7" creationId="{1BCB400B-1A1F-5DF5-339F-9A58A64A6712}"/>
          </ac:spMkLst>
        </pc:spChg>
        <pc:picChg chg="add mod">
          <ac:chgData name="Vincent Cauhapé" userId="fefffa6816022dd7" providerId="LiveId" clId="{0194AAFA-DAF1-47CF-9029-C1DE16B95714}" dt="2023-01-13T12:13:49.347" v="8517" actId="14100"/>
          <ac:picMkLst>
            <pc:docMk/>
            <pc:sldMk cId="3702500893" sldId="273"/>
            <ac:picMk id="5" creationId="{75833867-1415-9E7E-2BBC-A33D0CB9B53B}"/>
          </ac:picMkLst>
        </pc:picChg>
        <pc:picChg chg="add del mod">
          <ac:chgData name="Vincent Cauhapé" userId="fefffa6816022dd7" providerId="LiveId" clId="{0194AAFA-DAF1-47CF-9029-C1DE16B95714}" dt="2023-01-13T12:13:33.539" v="8510" actId="478"/>
          <ac:picMkLst>
            <pc:docMk/>
            <pc:sldMk cId="3702500893" sldId="273"/>
            <ac:picMk id="2050" creationId="{F4B69803-9AF7-9B32-364C-6F24DA448833}"/>
          </ac:picMkLst>
        </pc:picChg>
        <pc:picChg chg="add mod">
          <ac:chgData name="Vincent Cauhapé" userId="fefffa6816022dd7" providerId="LiveId" clId="{0194AAFA-DAF1-47CF-9029-C1DE16B95714}" dt="2023-01-09T20:26:03.941" v="7927" actId="1076"/>
          <ac:picMkLst>
            <pc:docMk/>
            <pc:sldMk cId="3702500893" sldId="273"/>
            <ac:picMk id="2052" creationId="{E26EAFF9-17A1-5C6D-9AF9-E14A5C532631}"/>
          </ac:picMkLst>
        </pc:picChg>
      </pc:sldChg>
      <pc:sldChg chg="addSp delSp modSp new mod">
        <pc:chgData name="Vincent Cauhapé" userId="fefffa6816022dd7" providerId="LiveId" clId="{0194AAFA-DAF1-47CF-9029-C1DE16B95714}" dt="2023-01-12T21:24:47.893" v="8174" actId="113"/>
        <pc:sldMkLst>
          <pc:docMk/>
          <pc:sldMk cId="3318611499" sldId="274"/>
        </pc:sldMkLst>
        <pc:spChg chg="add mod">
          <ac:chgData name="Vincent Cauhapé" userId="fefffa6816022dd7" providerId="LiveId" clId="{0194AAFA-DAF1-47CF-9029-C1DE16B95714}" dt="2023-01-12T21:24:25.826" v="8173" actId="207"/>
          <ac:spMkLst>
            <pc:docMk/>
            <pc:sldMk cId="3318611499" sldId="274"/>
            <ac:spMk id="2" creationId="{8CDD85B5-D91B-BCB6-0D83-BB6FCE5F6BDF}"/>
          </ac:spMkLst>
        </pc:spChg>
        <pc:spChg chg="del">
          <ac:chgData name="Vincent Cauhapé" userId="fefffa6816022dd7" providerId="LiveId" clId="{0194AAFA-DAF1-47CF-9029-C1DE16B95714}" dt="2023-01-10T19:37:24.725" v="7931" actId="478"/>
          <ac:spMkLst>
            <pc:docMk/>
            <pc:sldMk cId="3318611499" sldId="274"/>
            <ac:spMk id="2" creationId="{F9B176F3-F065-7EA5-00E0-34CCF7BFBB62}"/>
          </ac:spMkLst>
        </pc:spChg>
        <pc:spChg chg="del">
          <ac:chgData name="Vincent Cauhapé" userId="fefffa6816022dd7" providerId="LiveId" clId="{0194AAFA-DAF1-47CF-9029-C1DE16B95714}" dt="2023-01-10T19:37:26.383" v="7932" actId="478"/>
          <ac:spMkLst>
            <pc:docMk/>
            <pc:sldMk cId="3318611499" sldId="274"/>
            <ac:spMk id="3" creationId="{B77A51CC-B5EC-72D9-4516-B615844B0BE4}"/>
          </ac:spMkLst>
        </pc:spChg>
        <pc:spChg chg="add mod">
          <ac:chgData name="Vincent Cauhapé" userId="fefffa6816022dd7" providerId="LiveId" clId="{0194AAFA-DAF1-47CF-9029-C1DE16B95714}" dt="2023-01-12T21:24:47.893" v="8174" actId="113"/>
          <ac:spMkLst>
            <pc:docMk/>
            <pc:sldMk cId="3318611499" sldId="274"/>
            <ac:spMk id="8" creationId="{26EB26DE-706E-1C60-BEF7-17B6589404D6}"/>
          </ac:spMkLst>
        </pc:spChg>
        <pc:picChg chg="add mod">
          <ac:chgData name="Vincent Cauhapé" userId="fefffa6816022dd7" providerId="LiveId" clId="{0194AAFA-DAF1-47CF-9029-C1DE16B95714}" dt="2023-01-10T19:37:54.993" v="7934" actId="1076"/>
          <ac:picMkLst>
            <pc:docMk/>
            <pc:sldMk cId="3318611499" sldId="274"/>
            <ac:picMk id="5" creationId="{4469DEFA-D82A-5E1F-FECD-E4DBFFB5A27A}"/>
          </ac:picMkLst>
        </pc:picChg>
        <pc:picChg chg="add mod">
          <ac:chgData name="Vincent Cauhapé" userId="fefffa6816022dd7" providerId="LiveId" clId="{0194AAFA-DAF1-47CF-9029-C1DE16B95714}" dt="2023-01-10T20:00:00.647" v="7985" actId="1076"/>
          <ac:picMkLst>
            <pc:docMk/>
            <pc:sldMk cId="3318611499" sldId="274"/>
            <ac:picMk id="7" creationId="{0B1CEFFF-0DD9-5018-385A-5FE8204E06BA}"/>
          </ac:picMkLst>
        </pc:picChg>
        <pc:picChg chg="add mod">
          <ac:chgData name="Vincent Cauhapé" userId="fefffa6816022dd7" providerId="LiveId" clId="{0194AAFA-DAF1-47CF-9029-C1DE16B95714}" dt="2023-01-10T20:00:05.820" v="7987" actId="1076"/>
          <ac:picMkLst>
            <pc:docMk/>
            <pc:sldMk cId="3318611499" sldId="274"/>
            <ac:picMk id="10" creationId="{A2051E19-21D4-55FD-BBAC-A25FA564ABF6}"/>
          </ac:picMkLst>
        </pc:picChg>
        <pc:picChg chg="add mod">
          <ac:chgData name="Vincent Cauhapé" userId="fefffa6816022dd7" providerId="LiveId" clId="{0194AAFA-DAF1-47CF-9029-C1DE16B95714}" dt="2023-01-10T20:00:08.461" v="7988" actId="1076"/>
          <ac:picMkLst>
            <pc:docMk/>
            <pc:sldMk cId="3318611499" sldId="274"/>
            <ac:picMk id="12" creationId="{555AC72B-DCCE-3ECF-47DC-647AFD4D89AD}"/>
          </ac:picMkLst>
        </pc:picChg>
      </pc:sldChg>
      <pc:sldChg chg="addSp delSp modSp new mod">
        <pc:chgData name="Vincent Cauhapé" userId="fefffa6816022dd7" providerId="LiveId" clId="{0194AAFA-DAF1-47CF-9029-C1DE16B95714}" dt="2023-01-12T21:24:00.453" v="8170" actId="1076"/>
        <pc:sldMkLst>
          <pc:docMk/>
          <pc:sldMk cId="2119924970" sldId="275"/>
        </pc:sldMkLst>
        <pc:spChg chg="del">
          <ac:chgData name="Vincent Cauhapé" userId="fefffa6816022dd7" providerId="LiveId" clId="{0194AAFA-DAF1-47CF-9029-C1DE16B95714}" dt="2023-01-12T21:02:32.890" v="8083" actId="478"/>
          <ac:spMkLst>
            <pc:docMk/>
            <pc:sldMk cId="2119924970" sldId="275"/>
            <ac:spMk id="2" creationId="{1999B8D8-9D8D-3742-359D-3FAE2D767A20}"/>
          </ac:spMkLst>
        </pc:spChg>
        <pc:spChg chg="del">
          <ac:chgData name="Vincent Cauhapé" userId="fefffa6816022dd7" providerId="LiveId" clId="{0194AAFA-DAF1-47CF-9029-C1DE16B95714}" dt="2023-01-12T21:02:34.507" v="8084" actId="478"/>
          <ac:spMkLst>
            <pc:docMk/>
            <pc:sldMk cId="2119924970" sldId="275"/>
            <ac:spMk id="3" creationId="{EB75BE83-D3B2-DC87-5F11-BE0ABF568AFC}"/>
          </ac:spMkLst>
        </pc:spChg>
        <pc:spChg chg="add mod">
          <ac:chgData name="Vincent Cauhapé" userId="fefffa6816022dd7" providerId="LiveId" clId="{0194AAFA-DAF1-47CF-9029-C1DE16B95714}" dt="2023-01-12T21:23:10.768" v="8165" actId="113"/>
          <ac:spMkLst>
            <pc:docMk/>
            <pc:sldMk cId="2119924970" sldId="275"/>
            <ac:spMk id="7" creationId="{48F57E1A-52DC-A567-3E03-5F713D86A96F}"/>
          </ac:spMkLst>
        </pc:spChg>
        <pc:spChg chg="add mod">
          <ac:chgData name="Vincent Cauhapé" userId="fefffa6816022dd7" providerId="LiveId" clId="{0194AAFA-DAF1-47CF-9029-C1DE16B95714}" dt="2023-01-12T21:24:00.453" v="8170" actId="1076"/>
          <ac:spMkLst>
            <pc:docMk/>
            <pc:sldMk cId="2119924970" sldId="275"/>
            <ac:spMk id="10" creationId="{9AFDB5AF-9EE9-256B-E6B9-E88F2F918525}"/>
          </ac:spMkLst>
        </pc:spChg>
        <pc:spChg chg="add mod">
          <ac:chgData name="Vincent Cauhapé" userId="fefffa6816022dd7" providerId="LiveId" clId="{0194AAFA-DAF1-47CF-9029-C1DE16B95714}" dt="2023-01-12T21:23:41.473" v="8169" actId="207"/>
          <ac:spMkLst>
            <pc:docMk/>
            <pc:sldMk cId="2119924970" sldId="275"/>
            <ac:spMk id="13" creationId="{31BAE02D-29E8-5F45-6E55-1CD4B06A9157}"/>
          </ac:spMkLst>
        </pc:spChg>
        <pc:picChg chg="add mod">
          <ac:chgData name="Vincent Cauhapé" userId="fefffa6816022dd7" providerId="LiveId" clId="{0194AAFA-DAF1-47CF-9029-C1DE16B95714}" dt="2023-01-12T21:03:25.757" v="8099" actId="1076"/>
          <ac:picMkLst>
            <pc:docMk/>
            <pc:sldMk cId="2119924970" sldId="275"/>
            <ac:picMk id="4" creationId="{D5975B61-0FE0-D836-FC2D-1A137BB59513}"/>
          </ac:picMkLst>
        </pc:picChg>
        <pc:picChg chg="add mod">
          <ac:chgData name="Vincent Cauhapé" userId="fefffa6816022dd7" providerId="LiveId" clId="{0194AAFA-DAF1-47CF-9029-C1DE16B95714}" dt="2023-01-12T21:23:02.758" v="8164" actId="14100"/>
          <ac:picMkLst>
            <pc:docMk/>
            <pc:sldMk cId="2119924970" sldId="275"/>
            <ac:picMk id="5" creationId="{D2AB74A5-2868-5CE7-AA47-EF56D48A8B35}"/>
          </ac:picMkLst>
        </pc:picChg>
        <pc:picChg chg="add mod">
          <ac:chgData name="Vincent Cauhapé" userId="fefffa6816022dd7" providerId="LiveId" clId="{0194AAFA-DAF1-47CF-9029-C1DE16B95714}" dt="2023-01-12T21:22:57.658" v="8161" actId="1076"/>
          <ac:picMkLst>
            <pc:docMk/>
            <pc:sldMk cId="2119924970" sldId="275"/>
            <ac:picMk id="6" creationId="{681862B2-032A-8C99-7972-95152D2D626E}"/>
          </ac:picMkLst>
        </pc:picChg>
        <pc:picChg chg="add mod">
          <ac:chgData name="Vincent Cauhapé" userId="fefffa6816022dd7" providerId="LiveId" clId="{0194AAFA-DAF1-47CF-9029-C1DE16B95714}" dt="2023-01-12T21:03:27.196" v="8100" actId="1076"/>
          <ac:picMkLst>
            <pc:docMk/>
            <pc:sldMk cId="2119924970" sldId="275"/>
            <ac:picMk id="8" creationId="{954205DF-51C1-276B-E4DD-C11692E7B861}"/>
          </ac:picMkLst>
        </pc:picChg>
        <pc:picChg chg="add mod">
          <ac:chgData name="Vincent Cauhapé" userId="fefffa6816022dd7" providerId="LiveId" clId="{0194AAFA-DAF1-47CF-9029-C1DE16B95714}" dt="2023-01-12T21:23:22.113" v="8166" actId="1076"/>
          <ac:picMkLst>
            <pc:docMk/>
            <pc:sldMk cId="2119924970" sldId="275"/>
            <ac:picMk id="9" creationId="{2316A6DF-B052-3559-A721-0B8E18DADA13}"/>
          </ac:picMkLst>
        </pc:picChg>
        <pc:picChg chg="add mod">
          <ac:chgData name="Vincent Cauhapé" userId="fefffa6816022dd7" providerId="LiveId" clId="{0194AAFA-DAF1-47CF-9029-C1DE16B95714}" dt="2023-01-12T21:03:34.401" v="8103" actId="1076"/>
          <ac:picMkLst>
            <pc:docMk/>
            <pc:sldMk cId="2119924970" sldId="275"/>
            <ac:picMk id="11" creationId="{27AC1B61-5447-0F4C-AE45-A81D90DA6DBF}"/>
          </ac:picMkLst>
        </pc:picChg>
        <pc:cxnChg chg="add mod">
          <ac:chgData name="Vincent Cauhapé" userId="fefffa6816022dd7" providerId="LiveId" clId="{0194AAFA-DAF1-47CF-9029-C1DE16B95714}" dt="2023-01-12T21:03:45.117" v="8107" actId="1076"/>
          <ac:cxnSpMkLst>
            <pc:docMk/>
            <pc:sldMk cId="2119924970" sldId="275"/>
            <ac:cxnSpMk id="12" creationId="{C31F1A67-8DA6-D8EE-C017-CF3824B5FC40}"/>
          </ac:cxnSpMkLst>
        </pc:cxnChg>
      </pc:sldChg>
      <pc:sldChg chg="addSp delSp modSp new mod ord modAnim">
        <pc:chgData name="Vincent Cauhapé" userId="fefffa6816022dd7" providerId="LiveId" clId="{0194AAFA-DAF1-47CF-9029-C1DE16B95714}" dt="2023-01-12T21:21:10.585" v="8150"/>
        <pc:sldMkLst>
          <pc:docMk/>
          <pc:sldMk cId="894658477" sldId="276"/>
        </pc:sldMkLst>
        <pc:spChg chg="del">
          <ac:chgData name="Vincent Cauhapé" userId="fefffa6816022dd7" providerId="LiveId" clId="{0194AAFA-DAF1-47CF-9029-C1DE16B95714}" dt="2023-01-12T21:03:53.919" v="8110" actId="478"/>
          <ac:spMkLst>
            <pc:docMk/>
            <pc:sldMk cId="894658477" sldId="276"/>
            <ac:spMk id="2" creationId="{B0C79959-95CF-0F42-3297-FCB67665AB78}"/>
          </ac:spMkLst>
        </pc:spChg>
        <pc:spChg chg="del">
          <ac:chgData name="Vincent Cauhapé" userId="fefffa6816022dd7" providerId="LiveId" clId="{0194AAFA-DAF1-47CF-9029-C1DE16B95714}" dt="2023-01-12T21:03:56.168" v="8111" actId="478"/>
          <ac:spMkLst>
            <pc:docMk/>
            <pc:sldMk cId="894658477" sldId="276"/>
            <ac:spMk id="3" creationId="{9BF33935-176C-6825-D926-0CE17655D9A6}"/>
          </ac:spMkLst>
        </pc:spChg>
        <pc:spChg chg="add mod">
          <ac:chgData name="Vincent Cauhapé" userId="fefffa6816022dd7" providerId="LiveId" clId="{0194AAFA-DAF1-47CF-9029-C1DE16B95714}" dt="2023-01-12T21:06:48.375" v="8123" actId="207"/>
          <ac:spMkLst>
            <pc:docMk/>
            <pc:sldMk cId="894658477" sldId="276"/>
            <ac:spMk id="8" creationId="{01549BBD-6028-DC85-0A7B-4D6F2E10154C}"/>
          </ac:spMkLst>
        </pc:spChg>
        <pc:spChg chg="add mod">
          <ac:chgData name="Vincent Cauhapé" userId="fefffa6816022dd7" providerId="LiveId" clId="{0194AAFA-DAF1-47CF-9029-C1DE16B95714}" dt="2023-01-12T21:13:51.162" v="8130" actId="207"/>
          <ac:spMkLst>
            <pc:docMk/>
            <pc:sldMk cId="894658477" sldId="276"/>
            <ac:spMk id="11" creationId="{80F288B2-6EE4-3D5E-9200-12F37A326E28}"/>
          </ac:spMkLst>
        </pc:spChg>
        <pc:spChg chg="add mod">
          <ac:chgData name="Vincent Cauhapé" userId="fefffa6816022dd7" providerId="LiveId" clId="{0194AAFA-DAF1-47CF-9029-C1DE16B95714}" dt="2023-01-12T21:14:21.880" v="8133" actId="207"/>
          <ac:spMkLst>
            <pc:docMk/>
            <pc:sldMk cId="894658477" sldId="276"/>
            <ac:spMk id="12" creationId="{68181BBF-FCD9-4660-51DD-F6DE803A4C93}"/>
          </ac:spMkLst>
        </pc:spChg>
        <pc:spChg chg="add mod">
          <ac:chgData name="Vincent Cauhapé" userId="fefffa6816022dd7" providerId="LiveId" clId="{0194AAFA-DAF1-47CF-9029-C1DE16B95714}" dt="2023-01-12T21:20:25.293" v="8144" actId="14100"/>
          <ac:spMkLst>
            <pc:docMk/>
            <pc:sldMk cId="894658477" sldId="276"/>
            <ac:spMk id="15" creationId="{FB17FD58-53EB-18F6-1358-1689A7A719BF}"/>
          </ac:spMkLst>
        </pc:spChg>
        <pc:spChg chg="add mod">
          <ac:chgData name="Vincent Cauhapé" userId="fefffa6816022dd7" providerId="LiveId" clId="{0194AAFA-DAF1-47CF-9029-C1DE16B95714}" dt="2023-01-12T21:20:56.855" v="8148" actId="207"/>
          <ac:spMkLst>
            <pc:docMk/>
            <pc:sldMk cId="894658477" sldId="276"/>
            <ac:spMk id="16" creationId="{E4C59501-7309-BA9E-67DD-2FE2FE8D0212}"/>
          </ac:spMkLst>
        </pc:spChg>
        <pc:picChg chg="add mod">
          <ac:chgData name="Vincent Cauhapé" userId="fefffa6816022dd7" providerId="LiveId" clId="{0194AAFA-DAF1-47CF-9029-C1DE16B95714}" dt="2023-01-12T21:06:26.790" v="8119" actId="1076"/>
          <ac:picMkLst>
            <pc:docMk/>
            <pc:sldMk cId="894658477" sldId="276"/>
            <ac:picMk id="5" creationId="{65AD7E40-5034-1693-FADD-A893AE434F45}"/>
          </ac:picMkLst>
        </pc:picChg>
        <pc:picChg chg="add mod">
          <ac:chgData name="Vincent Cauhapé" userId="fefffa6816022dd7" providerId="LiveId" clId="{0194AAFA-DAF1-47CF-9029-C1DE16B95714}" dt="2023-01-12T21:06:27.979" v="8120" actId="1076"/>
          <ac:picMkLst>
            <pc:docMk/>
            <pc:sldMk cId="894658477" sldId="276"/>
            <ac:picMk id="7" creationId="{5A4B3F60-D725-A564-F504-9951D786AD31}"/>
          </ac:picMkLst>
        </pc:picChg>
        <pc:picChg chg="add mod">
          <ac:chgData name="Vincent Cauhapé" userId="fefffa6816022dd7" providerId="LiveId" clId="{0194AAFA-DAF1-47CF-9029-C1DE16B95714}" dt="2023-01-12T21:12:10.785" v="8125" actId="1076"/>
          <ac:picMkLst>
            <pc:docMk/>
            <pc:sldMk cId="894658477" sldId="276"/>
            <ac:picMk id="10" creationId="{65E7F77A-6519-428D-E6FE-58A589E94CC8}"/>
          </ac:picMkLst>
        </pc:picChg>
        <pc:picChg chg="add mod">
          <ac:chgData name="Vincent Cauhapé" userId="fefffa6816022dd7" providerId="LiveId" clId="{0194AAFA-DAF1-47CF-9029-C1DE16B95714}" dt="2023-01-12T21:19:39.182" v="8138" actId="1076"/>
          <ac:picMkLst>
            <pc:docMk/>
            <pc:sldMk cId="894658477" sldId="276"/>
            <ac:picMk id="14" creationId="{A16E544C-1CD9-774A-C90F-7ED55ED5E5FE}"/>
          </ac:picMkLst>
        </pc:picChg>
      </pc:sldChg>
      <pc:sldChg chg="addSp delSp modSp new mod">
        <pc:chgData name="Vincent Cauhapé" userId="fefffa6816022dd7" providerId="LiveId" clId="{0194AAFA-DAF1-47CF-9029-C1DE16B95714}" dt="2023-01-12T21:22:29.729" v="8158"/>
        <pc:sldMkLst>
          <pc:docMk/>
          <pc:sldMk cId="2521039735" sldId="277"/>
        </pc:sldMkLst>
        <pc:spChg chg="del">
          <ac:chgData name="Vincent Cauhapé" userId="fefffa6816022dd7" providerId="LiveId" clId="{0194AAFA-DAF1-47CF-9029-C1DE16B95714}" dt="2023-01-12T21:22:25.766" v="8156" actId="478"/>
          <ac:spMkLst>
            <pc:docMk/>
            <pc:sldMk cId="2521039735" sldId="277"/>
            <ac:spMk id="2" creationId="{DAE19702-4A2C-E947-6710-CDB73B8087E9}"/>
          </ac:spMkLst>
        </pc:spChg>
        <pc:spChg chg="del">
          <ac:chgData name="Vincent Cauhapé" userId="fefffa6816022dd7" providerId="LiveId" clId="{0194AAFA-DAF1-47CF-9029-C1DE16B95714}" dt="2023-01-12T21:22:28.346" v="8157" actId="478"/>
          <ac:spMkLst>
            <pc:docMk/>
            <pc:sldMk cId="2521039735" sldId="277"/>
            <ac:spMk id="3" creationId="{E8D6CA2B-7F08-D645-0C18-D07353131BBE}"/>
          </ac:spMkLst>
        </pc:spChg>
        <pc:picChg chg="add del mod">
          <ac:chgData name="Vincent Cauhapé" userId="fefffa6816022dd7" providerId="LiveId" clId="{0194AAFA-DAF1-47CF-9029-C1DE16B95714}" dt="2023-01-12T21:22:24.516" v="8155" actId="478"/>
          <ac:picMkLst>
            <pc:docMk/>
            <pc:sldMk cId="2521039735" sldId="277"/>
            <ac:picMk id="4" creationId="{72659744-6357-B61B-AF78-4E810DCD7996}"/>
          </ac:picMkLst>
        </pc:picChg>
        <pc:picChg chg="add mod">
          <ac:chgData name="Vincent Cauhapé" userId="fefffa6816022dd7" providerId="LiveId" clId="{0194AAFA-DAF1-47CF-9029-C1DE16B95714}" dt="2023-01-12T21:22:29.729" v="8158"/>
          <ac:picMkLst>
            <pc:docMk/>
            <pc:sldMk cId="2521039735" sldId="277"/>
            <ac:picMk id="5" creationId="{4D49E6CD-69F3-D324-FF64-E9AF748E714E}"/>
          </ac:picMkLst>
        </pc:picChg>
      </pc:sldChg>
      <pc:sldChg chg="new del">
        <pc:chgData name="Vincent Cauhapé" userId="fefffa6816022dd7" providerId="LiveId" clId="{0194AAFA-DAF1-47CF-9029-C1DE16B95714}" dt="2023-01-12T21:33:14.057" v="8178" actId="47"/>
        <pc:sldMkLst>
          <pc:docMk/>
          <pc:sldMk cId="268429216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F45D262-3B3B-7112-C058-4F2B91761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021" y="5333709"/>
            <a:ext cx="8915399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/>
              <a:t>CAUHAPE Vincent</a:t>
            </a:r>
          </a:p>
          <a:p>
            <a:pPr algn="ctr"/>
            <a:r>
              <a:rPr lang="fr-FR" dirty="0"/>
              <a:t>Bibliographie – Médecine Intensive Réanimation </a:t>
            </a:r>
          </a:p>
          <a:p>
            <a:pPr algn="ctr"/>
            <a:r>
              <a:rPr lang="fr-FR" dirty="0"/>
              <a:t> 13/01/2023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F25CC2-083B-35DE-6351-53AE1D30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33" y="271344"/>
            <a:ext cx="8315020" cy="30596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08192C-D1B5-D858-A438-4DB9BAC536B0}"/>
              </a:ext>
            </a:extLst>
          </p:cNvPr>
          <p:cNvSpPr txBox="1"/>
          <p:nvPr/>
        </p:nvSpPr>
        <p:spPr>
          <a:xfrm>
            <a:off x="8472196" y="4009203"/>
            <a:ext cx="303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Critical Care Juin 2022</a:t>
            </a:r>
          </a:p>
          <a:p>
            <a:r>
              <a:rPr lang="fr-FR" dirty="0"/>
              <a:t>IF </a:t>
            </a:r>
            <a:r>
              <a:rPr lang="fr-FR"/>
              <a:t>= 9.77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12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56EF5-E955-89BD-F3A7-F21D181C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34" y="836645"/>
            <a:ext cx="10361678" cy="4668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CJP :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Evaluer l’impact de la NE précoce vs retardée sur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la Persistance d’une dysfonction d’organe (PODS) + décès à J28. </a:t>
            </a:r>
          </a:p>
          <a:p>
            <a:pPr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CJS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Durée réanimation ; durée d’hospitalisation ; durée de ventilation; réadmission ; durée de vasopresseurs ; type d’EER ; mortalité en réa et à J60 ; EI liés à NE. </a:t>
            </a:r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2CD1C2C6-C057-1481-20F6-AFDDE808F55B}"/>
              </a:ext>
            </a:extLst>
          </p:cNvPr>
          <p:cNvSpPr/>
          <p:nvPr/>
        </p:nvSpPr>
        <p:spPr>
          <a:xfrm rot="16200000">
            <a:off x="4847252" y="-495677"/>
            <a:ext cx="391884" cy="5309118"/>
          </a:xfrm>
          <a:prstGeom prst="leftBrace">
            <a:avLst>
              <a:gd name="adj1" fmla="val 8333"/>
              <a:gd name="adj2" fmla="val 476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1D4434-2163-6AE9-C9CB-1D0AE39EAA9D}"/>
              </a:ext>
            </a:extLst>
          </p:cNvPr>
          <p:cNvSpPr txBox="1"/>
          <p:nvPr/>
        </p:nvSpPr>
        <p:spPr>
          <a:xfrm>
            <a:off x="3848875" y="2354824"/>
            <a:ext cx="238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Vasopresseurs +-</a:t>
            </a:r>
          </a:p>
          <a:p>
            <a:r>
              <a:rPr lang="fr-FR" dirty="0"/>
              <a:t>- Dialyse +-</a:t>
            </a:r>
          </a:p>
          <a:p>
            <a:r>
              <a:rPr lang="fr-FR" dirty="0"/>
              <a:t>- VM</a:t>
            </a:r>
          </a:p>
        </p:txBody>
      </p:sp>
    </p:spTree>
    <p:extLst>
      <p:ext uri="{BB962C8B-B14F-4D97-AF65-F5344CB8AC3E}">
        <p14:creationId xmlns:p14="http://schemas.microsoft.com/office/powerpoint/2010/main" val="267637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EF29F9-EC1B-A252-F7D9-6B29E0E6F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5" y="200880"/>
            <a:ext cx="5425910" cy="27053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55A42F-65C8-71FD-94F6-68AB51578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76" y="0"/>
            <a:ext cx="5327780" cy="685690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4598DE2-C46B-D058-1A51-D08B47FF6D96}"/>
              </a:ext>
            </a:extLst>
          </p:cNvPr>
          <p:cNvSpPr/>
          <p:nvPr/>
        </p:nvSpPr>
        <p:spPr>
          <a:xfrm>
            <a:off x="6363476" y="1343608"/>
            <a:ext cx="5327780" cy="4851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A7BC884-7E62-D2D5-9991-899C491F559C}"/>
              </a:ext>
            </a:extLst>
          </p:cNvPr>
          <p:cNvCxnSpPr/>
          <p:nvPr/>
        </p:nvCxnSpPr>
        <p:spPr>
          <a:xfrm>
            <a:off x="6363476" y="3610947"/>
            <a:ext cx="41987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B53FD9DF-FE66-C083-2E90-402368C05B3E}"/>
              </a:ext>
            </a:extLst>
          </p:cNvPr>
          <p:cNvSpPr/>
          <p:nvPr/>
        </p:nvSpPr>
        <p:spPr>
          <a:xfrm>
            <a:off x="8612155" y="4418046"/>
            <a:ext cx="643811" cy="5318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C66D72F-CC8E-7949-4F68-6BCCC8BD2518}"/>
              </a:ext>
            </a:extLst>
          </p:cNvPr>
          <p:cNvSpPr/>
          <p:nvPr/>
        </p:nvSpPr>
        <p:spPr>
          <a:xfrm>
            <a:off x="6363476" y="4478694"/>
            <a:ext cx="5327780" cy="41054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F8519F-571D-57D9-693F-AE773FD2236E}"/>
              </a:ext>
            </a:extLst>
          </p:cNvPr>
          <p:cNvSpPr txBox="1"/>
          <p:nvPr/>
        </p:nvSpPr>
        <p:spPr>
          <a:xfrm>
            <a:off x="1399592" y="4150573"/>
            <a:ext cx="3741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- Age médian : 60ans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- 55% chocs septiques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- 99% Norépinéphrine seule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- 91% NE seule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- 50.3% bras </a:t>
            </a:r>
            <a:r>
              <a:rPr lang="fr-FR" dirty="0" err="1">
                <a:solidFill>
                  <a:srgbClr val="C00000"/>
                </a:solidFill>
              </a:rPr>
              <a:t>normoprotéiné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6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7FC82-A081-45E7-6050-79192313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799" y="2864499"/>
            <a:ext cx="10298995" cy="3359020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Supplementary</a:t>
            </a:r>
            <a:r>
              <a:rPr lang="fr-FR" dirty="0">
                <a:solidFill>
                  <a:schemeClr val="tx1"/>
                </a:solidFill>
              </a:rPr>
              <a:t> Data :  NE seule : 91%  ; gastrique : 97%.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6 pratiques différentes d’initiation AE :  « bas débit » = 47 % </a:t>
            </a: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Délai initiation NE après admission : 18.7h [10 – 36.8]</a:t>
            </a: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Groupe </a:t>
            </a:r>
            <a:r>
              <a:rPr lang="fr-FR" dirty="0" err="1">
                <a:solidFill>
                  <a:schemeClr val="tx1"/>
                </a:solidFill>
              </a:rPr>
              <a:t>Early</a:t>
            </a:r>
            <a:r>
              <a:rPr lang="fr-FR" dirty="0">
                <a:solidFill>
                  <a:schemeClr val="tx1"/>
                </a:solidFill>
              </a:rPr>
              <a:t> : Support calorique et support protéique plus élevée </a:t>
            </a:r>
          </a:p>
          <a:p>
            <a:pPr marL="457200" lvl="1" indent="0" algn="ctr">
              <a:buNone/>
            </a:pPr>
            <a:r>
              <a:rPr lang="fr-FR" dirty="0">
                <a:solidFill>
                  <a:schemeClr val="tx1"/>
                </a:solidFill>
              </a:rPr>
              <a:t>13.5 vs 10.6 Kcal/kg/j et 0.8 vs 0.6 g/kg/j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80CE16-E3BE-31F4-829F-FF864D9F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99" y="190999"/>
            <a:ext cx="8141829" cy="14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3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1508F0-B815-F140-0400-D56CC3DF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939" y="54703"/>
            <a:ext cx="7190090" cy="6748594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A361E0-FB41-575D-D0FF-A6F6FF9A71B3}"/>
              </a:ext>
            </a:extLst>
          </p:cNvPr>
          <p:cNvSpPr/>
          <p:nvPr/>
        </p:nvSpPr>
        <p:spPr>
          <a:xfrm>
            <a:off x="2967135" y="1212980"/>
            <a:ext cx="7007289" cy="130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124F31B-CF83-354E-4663-45EAE129C3D3}"/>
              </a:ext>
            </a:extLst>
          </p:cNvPr>
          <p:cNvSpPr/>
          <p:nvPr/>
        </p:nvSpPr>
        <p:spPr>
          <a:xfrm>
            <a:off x="2833947" y="1604866"/>
            <a:ext cx="133188" cy="127829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7A9764BB-C2B6-616C-0FDF-92901849E41C}"/>
              </a:ext>
            </a:extLst>
          </p:cNvPr>
          <p:cNvSpPr/>
          <p:nvPr/>
        </p:nvSpPr>
        <p:spPr>
          <a:xfrm>
            <a:off x="2833947" y="3240924"/>
            <a:ext cx="104694" cy="53367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1215361B-551D-DAC2-C32E-7D7CC70A7B01}"/>
              </a:ext>
            </a:extLst>
          </p:cNvPr>
          <p:cNvSpPr/>
          <p:nvPr/>
        </p:nvSpPr>
        <p:spPr>
          <a:xfrm>
            <a:off x="2833947" y="4132362"/>
            <a:ext cx="149090" cy="533675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3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1508F0-B815-F140-0400-D56CC3DF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939" y="54703"/>
            <a:ext cx="7190090" cy="6748594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3A361E0-FB41-575D-D0FF-A6F6FF9A71B3}"/>
              </a:ext>
            </a:extLst>
          </p:cNvPr>
          <p:cNvSpPr/>
          <p:nvPr/>
        </p:nvSpPr>
        <p:spPr>
          <a:xfrm>
            <a:off x="2967135" y="1212980"/>
            <a:ext cx="7007289" cy="130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124F31B-CF83-354E-4663-45EAE129C3D3}"/>
              </a:ext>
            </a:extLst>
          </p:cNvPr>
          <p:cNvSpPr/>
          <p:nvPr/>
        </p:nvSpPr>
        <p:spPr>
          <a:xfrm>
            <a:off x="2833947" y="1604866"/>
            <a:ext cx="133188" cy="127829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7A9764BB-C2B6-616C-0FDF-92901849E41C}"/>
              </a:ext>
            </a:extLst>
          </p:cNvPr>
          <p:cNvSpPr/>
          <p:nvPr/>
        </p:nvSpPr>
        <p:spPr>
          <a:xfrm>
            <a:off x="2833947" y="3240924"/>
            <a:ext cx="104694" cy="53367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1215361B-551D-DAC2-C32E-7D7CC70A7B01}"/>
              </a:ext>
            </a:extLst>
          </p:cNvPr>
          <p:cNvSpPr/>
          <p:nvPr/>
        </p:nvSpPr>
        <p:spPr>
          <a:xfrm>
            <a:off x="2833947" y="4132362"/>
            <a:ext cx="149090" cy="533675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EC6E89-6E78-8042-8A07-4168C629C532}"/>
              </a:ext>
            </a:extLst>
          </p:cNvPr>
          <p:cNvSpPr txBox="1"/>
          <p:nvPr/>
        </p:nvSpPr>
        <p:spPr>
          <a:xfrm>
            <a:off x="214604" y="2113366"/>
            <a:ext cx="1184987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C00000"/>
                </a:solidFill>
              </a:rPr>
              <a:t>Après ajustement :  Age ; </a:t>
            </a:r>
            <a:r>
              <a:rPr lang="fr-FR" sz="3200" dirty="0" err="1">
                <a:solidFill>
                  <a:srgbClr val="C00000"/>
                </a:solidFill>
              </a:rPr>
              <a:t>mNutric</a:t>
            </a:r>
            <a:r>
              <a:rPr lang="fr-FR" sz="3200" dirty="0">
                <a:solidFill>
                  <a:srgbClr val="C00000"/>
                </a:solidFill>
              </a:rPr>
              <a:t> score ; Apache II et sepsis : </a:t>
            </a:r>
          </a:p>
          <a:p>
            <a:pPr algn="ctr"/>
            <a:endParaRPr lang="fr-FR" sz="3200" dirty="0">
              <a:solidFill>
                <a:srgbClr val="C00000"/>
              </a:solidFill>
            </a:endParaRPr>
          </a:p>
          <a:p>
            <a:pPr algn="ctr"/>
            <a:r>
              <a:rPr lang="fr-FR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 OR 0.75 [0.43 – 1.28] </a:t>
            </a:r>
            <a:r>
              <a:rPr lang="fr-FR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p = 0.29</a:t>
            </a:r>
            <a:endParaRPr lang="fr-F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5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B6D45B-62EC-0001-F505-5EECBA4A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68" y="657820"/>
            <a:ext cx="7591194" cy="5542359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2DC348-076A-5F55-7D99-A74A187ED4B8}"/>
              </a:ext>
            </a:extLst>
          </p:cNvPr>
          <p:cNvCxnSpPr/>
          <p:nvPr/>
        </p:nvCxnSpPr>
        <p:spPr>
          <a:xfrm>
            <a:off x="4404049" y="998376"/>
            <a:ext cx="13249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AE89ED4-E01C-10AF-6338-12F3EFD18945}"/>
              </a:ext>
            </a:extLst>
          </p:cNvPr>
          <p:cNvCxnSpPr>
            <a:cxnSpLocks/>
          </p:cNvCxnSpPr>
          <p:nvPr/>
        </p:nvCxnSpPr>
        <p:spPr>
          <a:xfrm>
            <a:off x="4033934" y="3315478"/>
            <a:ext cx="158309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0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441B8FD-BDD4-FAA6-704F-412C6FE4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75" y="642649"/>
            <a:ext cx="9993835" cy="501888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B8C3858-B93C-EC5D-6A20-EF9D0090DD24}"/>
              </a:ext>
            </a:extLst>
          </p:cNvPr>
          <p:cNvSpPr/>
          <p:nvPr/>
        </p:nvSpPr>
        <p:spPr>
          <a:xfrm>
            <a:off x="1744075" y="1838131"/>
            <a:ext cx="3695672" cy="20527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09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0209B-3D39-4EDE-4623-9E25A43A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7457"/>
            <a:ext cx="8911687" cy="924772"/>
          </a:xfrm>
        </p:spPr>
        <p:txBody>
          <a:bodyPr/>
          <a:lstStyle/>
          <a:p>
            <a:r>
              <a:rPr lang="fr-FR" dirty="0"/>
              <a:t>Discussion - Limites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9D89A-AB8D-D630-A10E-4BDFDF24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404" y="1502229"/>
            <a:ext cx="9974424" cy="5225142"/>
          </a:xfrm>
        </p:spPr>
        <p:txBody>
          <a:bodyPr>
            <a:normAutofit/>
          </a:bodyPr>
          <a:lstStyle/>
          <a:p>
            <a:r>
              <a:rPr lang="fr-FR" dirty="0"/>
              <a:t>NE en réanimation : des pratiques variables </a:t>
            </a:r>
          </a:p>
          <a:p>
            <a:pPr lvl="1">
              <a:buFontTx/>
              <a:buChar char="-"/>
            </a:pPr>
            <a:r>
              <a:rPr lang="fr-FR" dirty="0"/>
              <a:t>Délais :  Absence de recommandations claires («…. Après stabilisation hémodynamique »)</a:t>
            </a:r>
          </a:p>
          <a:p>
            <a:pPr lvl="1">
              <a:buFontTx/>
              <a:buChar char="-"/>
            </a:pPr>
            <a:endParaRPr lang="fr-FR" dirty="0"/>
          </a:p>
          <a:p>
            <a:r>
              <a:rPr lang="fr-FR" dirty="0"/>
              <a:t>Une NE précoce (~13kcal/kg/j) est sure et bien tolérée chez les patients les moins sévères avec un risque nutritionnel faible.  </a:t>
            </a:r>
            <a:endParaRPr lang="fr-FR" i="1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NE précoce semble avoir un effet bénéfique sur le devenir des patients mais pas après ajustement sur la sévérité. 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Effectif NE tardive faible (n = 100) ; </a:t>
            </a:r>
            <a:r>
              <a:rPr lang="fr-FR" i="1" u="sng" dirty="0"/>
              <a:t>Populations différentes (!)</a:t>
            </a:r>
            <a:r>
              <a:rPr lang="fr-FR" dirty="0"/>
              <a:t> </a:t>
            </a:r>
          </a:p>
          <a:p>
            <a:r>
              <a:rPr lang="fr-FR" dirty="0"/>
              <a:t>Apport calorique et protéique différent entre les 2 groupes</a:t>
            </a:r>
          </a:p>
          <a:p>
            <a:r>
              <a:rPr lang="fr-FR" dirty="0"/>
              <a:t>Etude rétrospective</a:t>
            </a:r>
          </a:p>
          <a:p>
            <a:pPr lvl="1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A08E69F0-2033-5CD5-BC7E-CB1A21C0B0C9}"/>
              </a:ext>
            </a:extLst>
          </p:cNvPr>
          <p:cNvSpPr/>
          <p:nvPr/>
        </p:nvSpPr>
        <p:spPr>
          <a:xfrm>
            <a:off x="1838131" y="2453951"/>
            <a:ext cx="279918" cy="2071396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E86186-43E6-D926-F677-C2F85FFC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4" y="2967135"/>
            <a:ext cx="1377092" cy="13235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3198AC-1808-8060-F893-681C08D88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64" y="5093795"/>
            <a:ext cx="1323508" cy="1323508"/>
          </a:xfrm>
          <a:prstGeom prst="rect">
            <a:avLst/>
          </a:prstGeom>
        </p:spPr>
      </p:pic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3E84CC16-FA24-0F53-255C-2C6E713382E7}"/>
              </a:ext>
            </a:extLst>
          </p:cNvPr>
          <p:cNvSpPr/>
          <p:nvPr/>
        </p:nvSpPr>
        <p:spPr>
          <a:xfrm>
            <a:off x="1922107" y="5195192"/>
            <a:ext cx="139959" cy="112071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8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8161F-1D99-C2B4-5D83-AD1F6471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873" y="624110"/>
            <a:ext cx="9927739" cy="1280890"/>
          </a:xfrm>
        </p:spPr>
        <p:txBody>
          <a:bodyPr/>
          <a:lstStyle/>
          <a:p>
            <a:r>
              <a:rPr lang="fr-FR" b="1" dirty="0"/>
              <a:t>Au final : </a:t>
            </a:r>
            <a:r>
              <a:rPr lang="fr-FR" sz="2000" b="1" i="1" u="sng" dirty="0"/>
              <a:t>(dans cette étude)</a:t>
            </a:r>
            <a:endParaRPr lang="fr-FR" b="1" i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14CD5C-A7AE-8572-ED47-CA6B6193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2" y="2454896"/>
            <a:ext cx="11028784" cy="4253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Pas de différence entre NE précoce et tardive :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C00000"/>
                </a:solidFill>
              </a:rPr>
              <a:t>sur critère composite (« PODS » + mortalité) à J28 </a:t>
            </a:r>
            <a:r>
              <a:rPr lang="fr-FR" b="1" u="sng" dirty="0">
                <a:solidFill>
                  <a:srgbClr val="C00000"/>
                </a:solidFill>
              </a:rPr>
              <a:t>après ajustement </a:t>
            </a:r>
            <a:r>
              <a:rPr lang="fr-FR" b="1" dirty="0">
                <a:solidFill>
                  <a:srgbClr val="C00000"/>
                </a:solidFill>
              </a:rPr>
              <a:t>; 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C00000"/>
                </a:solidFill>
              </a:rPr>
              <a:t>Effets secondaires liés à la NE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C00000"/>
                </a:solidFill>
              </a:rPr>
              <a:t>Mortalité à J60</a:t>
            </a:r>
          </a:p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NE précoce tendance à : 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</a:rPr>
              <a:t>	1) Séjour en réanimation plus court à J28 ;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</a:rPr>
              <a:t>	2) Durée de vasopresseurs plus courte à J28 ;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</a:rPr>
              <a:t>	3) Séjour en réanimation ET à l’hôpital plus court chez les survivants ;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</a:rPr>
              <a:t>	4) Durée de ventilation mécanique plus courte chez les survivan</a:t>
            </a:r>
            <a:r>
              <a:rPr lang="fr-FR" dirty="0"/>
              <a:t>ts.</a:t>
            </a:r>
          </a:p>
        </p:txBody>
      </p:sp>
      <p:pic>
        <p:nvPicPr>
          <p:cNvPr id="1026" name="Picture 2" descr="8 types de mémoires… à retenir! - KnowledgeOne">
            <a:extLst>
              <a:ext uri="{FF2B5EF4-FFF2-40B4-BE49-F238E27FC236}">
                <a16:creationId xmlns:a16="http://schemas.microsoft.com/office/drawing/2014/main" id="{58410D13-A845-1C89-505A-75FB02E7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52" y="74213"/>
            <a:ext cx="4376446" cy="19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5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C9EA7-A0D3-2F65-E4FD-842534F8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624110"/>
            <a:ext cx="10170367" cy="878119"/>
          </a:xfrm>
        </p:spPr>
        <p:txBody>
          <a:bodyPr/>
          <a:lstStyle/>
          <a:p>
            <a:r>
              <a:rPr lang="fr-FR" b="1" dirty="0"/>
              <a:t>Et donc on fait quoi Vincent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17593-02EA-CDD8-FB32-E70096C0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2155278"/>
            <a:ext cx="10963469" cy="118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semble licite de proposer une NE  précoce (&lt;48h) chez les patients les moins sévères, admis en choc sous ventilation mécanique.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60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 fine « stabilisés? »</a:t>
            </a:r>
          </a:p>
        </p:txBody>
      </p:sp>
      <p:pic>
        <p:nvPicPr>
          <p:cNvPr id="2052" name="Picture 4" descr="La moustache de Magnum revient sur petit écran - Le Point">
            <a:extLst>
              <a:ext uri="{FF2B5EF4-FFF2-40B4-BE49-F238E27FC236}">
                <a16:creationId xmlns:a16="http://schemas.microsoft.com/office/drawing/2014/main" id="{E26EAFF9-17A1-5C6D-9AF9-E14A5C53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01" y="209263"/>
            <a:ext cx="3220412" cy="16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833867-1415-9E7E-2BBC-A33D0CB9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4" y="3520560"/>
            <a:ext cx="3850609" cy="31811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CB400B-1A1F-5DF5-339F-9A58A64A6712}"/>
              </a:ext>
            </a:extLst>
          </p:cNvPr>
          <p:cNvSpPr txBox="1"/>
          <p:nvPr/>
        </p:nvSpPr>
        <p:spPr>
          <a:xfrm>
            <a:off x="4898571" y="4254759"/>
            <a:ext cx="71297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</a:t>
            </a:r>
            <a:r>
              <a:rPr lang="en-US" dirty="0" err="1"/>
              <a:t>hypothesised</a:t>
            </a:r>
            <a:r>
              <a:rPr lang="en-US" dirty="0"/>
              <a:t> that nutritional support with calorie and protein restriction during acute critical illness decreased day 90 mortality and/or dependency on intensive care unit (ICU) management in mechanically ventilated patients receiving vasoactive amine therapy for shock, compared with standard calorie and protein targets.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50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5AD7E40-5034-1693-FADD-A893AE43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76" y="172255"/>
            <a:ext cx="4580017" cy="29491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4B3F60-D725-A564-F504-9951D786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25" y="3246902"/>
            <a:ext cx="4205921" cy="35697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549BBD-6028-DC85-0A7B-4D6F2E10154C}"/>
              </a:ext>
            </a:extLst>
          </p:cNvPr>
          <p:cNvSpPr/>
          <p:nvPr/>
        </p:nvSpPr>
        <p:spPr>
          <a:xfrm>
            <a:off x="606025" y="5031794"/>
            <a:ext cx="4133926" cy="407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5E7F77A-6519-428D-E6FE-58A589E94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474" y="548391"/>
            <a:ext cx="6759526" cy="19204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F288B2-6EE4-3D5E-9200-12F37A326E28}"/>
              </a:ext>
            </a:extLst>
          </p:cNvPr>
          <p:cNvSpPr/>
          <p:nvPr/>
        </p:nvSpPr>
        <p:spPr>
          <a:xfrm>
            <a:off x="709127" y="4152122"/>
            <a:ext cx="3956179" cy="5784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181BBF-FCD9-4660-51DD-F6DE803A4C93}"/>
              </a:ext>
            </a:extLst>
          </p:cNvPr>
          <p:cNvSpPr/>
          <p:nvPr/>
        </p:nvSpPr>
        <p:spPr>
          <a:xfrm>
            <a:off x="606025" y="5971592"/>
            <a:ext cx="4133926" cy="714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16E544C-1CD9-774A-C90F-7ED55ED5E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274" y="2756869"/>
            <a:ext cx="5532599" cy="39475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17FD58-53EB-18F6-1358-1689A7A719BF}"/>
              </a:ext>
            </a:extLst>
          </p:cNvPr>
          <p:cNvSpPr/>
          <p:nvPr/>
        </p:nvSpPr>
        <p:spPr>
          <a:xfrm>
            <a:off x="5950274" y="3097763"/>
            <a:ext cx="5532599" cy="261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59501-7309-BA9E-67DD-2FE2FE8D0212}"/>
              </a:ext>
            </a:extLst>
          </p:cNvPr>
          <p:cNvSpPr/>
          <p:nvPr/>
        </p:nvSpPr>
        <p:spPr>
          <a:xfrm>
            <a:off x="5950274" y="3517641"/>
            <a:ext cx="5473958" cy="5887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5EA0F4-0F54-A208-0562-E73DC0D1CE5A}"/>
              </a:ext>
            </a:extLst>
          </p:cNvPr>
          <p:cNvSpPr txBox="1"/>
          <p:nvPr/>
        </p:nvSpPr>
        <p:spPr>
          <a:xfrm>
            <a:off x="1903445" y="712531"/>
            <a:ext cx="3219061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~1/3 des admissions en réa = état de choc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2DB37D-A0F5-0269-A0A5-ACE251C30194}"/>
              </a:ext>
            </a:extLst>
          </p:cNvPr>
          <p:cNvSpPr txBox="1"/>
          <p:nvPr/>
        </p:nvSpPr>
        <p:spPr>
          <a:xfrm>
            <a:off x="8484637" y="5387168"/>
            <a:ext cx="356429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MODS = 80% de mortalité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CFCA6A-9A82-EFB7-02A6-22565174F459}"/>
              </a:ext>
            </a:extLst>
          </p:cNvPr>
          <p:cNvSpPr txBox="1"/>
          <p:nvPr/>
        </p:nvSpPr>
        <p:spPr>
          <a:xfrm>
            <a:off x="2881302" y="5487911"/>
            <a:ext cx="35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Epithelial</a:t>
            </a:r>
            <a:r>
              <a:rPr lang="fr-FR" dirty="0"/>
              <a:t> </a:t>
            </a:r>
            <a:r>
              <a:rPr lang="fr-FR" dirty="0" err="1"/>
              <a:t>barriere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loss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933B3F-A638-8C14-8C37-8051927468FD}"/>
              </a:ext>
            </a:extLst>
          </p:cNvPr>
          <p:cNvSpPr txBox="1"/>
          <p:nvPr/>
        </p:nvSpPr>
        <p:spPr>
          <a:xfrm>
            <a:off x="1756664" y="1914917"/>
            <a:ext cx="3508310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Etudes pré-cliniques :</a:t>
            </a:r>
          </a:p>
          <a:p>
            <a:pPr algn="ctr"/>
            <a:r>
              <a:rPr lang="fr-FR" dirty="0"/>
              <a:t>Nutrition entérale précoce</a:t>
            </a:r>
          </a:p>
          <a:p>
            <a:pPr algn="ctr"/>
            <a:r>
              <a:rPr lang="fr-FR" dirty="0">
                <a:sym typeface="Wingdings" panose="05000000000000000000" pitchFamily="2" charset="2"/>
              </a:rPr>
              <a:t> Préserve EBF</a:t>
            </a:r>
            <a:r>
              <a:rPr lang="fr-FR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EA46F4-5F3E-9E57-ED0C-16146573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61" y="3459619"/>
            <a:ext cx="1913376" cy="19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trition entérale Nutrison Energy Multi Fibre - Medical Domicile">
            <a:extLst>
              <a:ext uri="{FF2B5EF4-FFF2-40B4-BE49-F238E27FC236}">
                <a16:creationId xmlns:a16="http://schemas.microsoft.com/office/drawing/2014/main" id="{A3A127CF-7CA4-316E-65F5-79E3F2DD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1" y="1518363"/>
            <a:ext cx="1501088" cy="17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chocs">
            <a:extLst>
              <a:ext uri="{FF2B5EF4-FFF2-40B4-BE49-F238E27FC236}">
                <a16:creationId xmlns:a16="http://schemas.microsoft.com/office/drawing/2014/main" id="{585E678A-B2D7-FBFC-3A9A-849A60E6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16" y="712531"/>
            <a:ext cx="3116426" cy="44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 : en angle 2">
            <a:extLst>
              <a:ext uri="{FF2B5EF4-FFF2-40B4-BE49-F238E27FC236}">
                <a16:creationId xmlns:a16="http://schemas.microsoft.com/office/drawing/2014/main" id="{895D0A86-EC32-5FD6-2E28-0FA3C688422C}"/>
              </a:ext>
            </a:extLst>
          </p:cNvPr>
          <p:cNvCxnSpPr>
            <a:stCxn id="4" idx="3"/>
            <a:endCxn id="1030" idx="1"/>
          </p:cNvCxnSpPr>
          <p:nvPr/>
        </p:nvCxnSpPr>
        <p:spPr>
          <a:xfrm>
            <a:off x="5122506" y="1035697"/>
            <a:ext cx="3508310" cy="188267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clair 8">
            <a:extLst>
              <a:ext uri="{FF2B5EF4-FFF2-40B4-BE49-F238E27FC236}">
                <a16:creationId xmlns:a16="http://schemas.microsoft.com/office/drawing/2014/main" id="{D88A9BBA-71A8-BFBD-D265-2F17A96EBC4F}"/>
              </a:ext>
            </a:extLst>
          </p:cNvPr>
          <p:cNvSpPr/>
          <p:nvPr/>
        </p:nvSpPr>
        <p:spPr>
          <a:xfrm>
            <a:off x="4610095" y="3493620"/>
            <a:ext cx="396552" cy="929773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clair 9">
            <a:extLst>
              <a:ext uri="{FF2B5EF4-FFF2-40B4-BE49-F238E27FC236}">
                <a16:creationId xmlns:a16="http://schemas.microsoft.com/office/drawing/2014/main" id="{4ABE6CAE-FF29-82F1-F4ED-5BBCEE4BD2C9}"/>
              </a:ext>
            </a:extLst>
          </p:cNvPr>
          <p:cNvSpPr/>
          <p:nvPr/>
        </p:nvSpPr>
        <p:spPr>
          <a:xfrm>
            <a:off x="3851683" y="3517245"/>
            <a:ext cx="396552" cy="929773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E97B32D-82E6-CA8F-2386-469AB709E8BA}"/>
              </a:ext>
            </a:extLst>
          </p:cNvPr>
          <p:cNvCxnSpPr>
            <a:stCxn id="1026" idx="3"/>
            <a:endCxn id="1030" idx="1"/>
          </p:cNvCxnSpPr>
          <p:nvPr/>
        </p:nvCxnSpPr>
        <p:spPr>
          <a:xfrm flipV="1">
            <a:off x="5620137" y="2918376"/>
            <a:ext cx="3010679" cy="15050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D858F8B-B5C3-4C34-DDD6-DEBA1CF2203E}"/>
              </a:ext>
            </a:extLst>
          </p:cNvPr>
          <p:cNvSpPr txBox="1"/>
          <p:nvPr/>
        </p:nvSpPr>
        <p:spPr>
          <a:xfrm rot="19983903">
            <a:off x="5553480" y="3751112"/>
            <a:ext cx="341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Gut </a:t>
            </a:r>
            <a:r>
              <a:rPr lang="fr-FR" sz="1400" dirty="0" err="1"/>
              <a:t>derived</a:t>
            </a:r>
            <a:r>
              <a:rPr lang="fr-FR" sz="1400" dirty="0"/>
              <a:t> pro </a:t>
            </a:r>
            <a:r>
              <a:rPr lang="fr-FR" sz="1400" dirty="0" err="1"/>
              <a:t>inflammatory</a:t>
            </a:r>
            <a:r>
              <a:rPr lang="fr-FR" sz="1400" dirty="0"/>
              <a:t> </a:t>
            </a:r>
            <a:r>
              <a:rPr lang="fr-FR" sz="1400" dirty="0" err="1"/>
              <a:t>response</a:t>
            </a:r>
            <a:endParaRPr lang="fr-FR" sz="1400" dirty="0"/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0821E3E0-5DE2-A9E7-4609-4BE8118FEB05}"/>
              </a:ext>
            </a:extLst>
          </p:cNvPr>
          <p:cNvCxnSpPr>
            <a:stCxn id="7" idx="2"/>
            <a:endCxn id="1026" idx="0"/>
          </p:cNvCxnSpPr>
          <p:nvPr/>
        </p:nvCxnSpPr>
        <p:spPr>
          <a:xfrm rot="16200000" flipH="1">
            <a:off x="3776448" y="2572618"/>
            <a:ext cx="621372" cy="1152630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Necrosis of the small intestine leading to a diagnosis of polyarteritis  nodosa: a case report | Journal of Medical Case Reports | Full Text">
            <a:extLst>
              <a:ext uri="{FF2B5EF4-FFF2-40B4-BE49-F238E27FC236}">
                <a16:creationId xmlns:a16="http://schemas.microsoft.com/office/drawing/2014/main" id="{39058E04-7E6D-3682-EF82-92CD1AEF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7" y="4908099"/>
            <a:ext cx="2261302" cy="1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E5D9753D-C61E-B157-FEAA-6BC22ABE0FEA}"/>
              </a:ext>
            </a:extLst>
          </p:cNvPr>
          <p:cNvCxnSpPr>
            <a:cxnSpLocks/>
          </p:cNvCxnSpPr>
          <p:nvPr/>
        </p:nvCxnSpPr>
        <p:spPr>
          <a:xfrm rot="5400000">
            <a:off x="1404813" y="2802096"/>
            <a:ext cx="2069852" cy="214216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0D03916-AB6C-CEBE-9428-979AD55420DB}"/>
              </a:ext>
            </a:extLst>
          </p:cNvPr>
          <p:cNvCxnSpPr>
            <a:stCxn id="1032" idx="3"/>
            <a:endCxn id="1026" idx="1"/>
          </p:cNvCxnSpPr>
          <p:nvPr/>
        </p:nvCxnSpPr>
        <p:spPr>
          <a:xfrm flipV="1">
            <a:off x="2499309" y="4423394"/>
            <a:ext cx="1207452" cy="13331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27D554E-621A-1858-1865-758C7E3F31A0}"/>
              </a:ext>
            </a:extLst>
          </p:cNvPr>
          <p:cNvCxnSpPr/>
          <p:nvPr/>
        </p:nvCxnSpPr>
        <p:spPr>
          <a:xfrm flipV="1">
            <a:off x="5620137" y="2918375"/>
            <a:ext cx="3010679" cy="15050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8F76577-4EFE-C25B-5872-7715C9A40555}"/>
              </a:ext>
            </a:extLst>
          </p:cNvPr>
          <p:cNvSpPr txBox="1"/>
          <p:nvPr/>
        </p:nvSpPr>
        <p:spPr>
          <a:xfrm rot="19983903">
            <a:off x="5553480" y="3751110"/>
            <a:ext cx="341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Gut </a:t>
            </a:r>
            <a:r>
              <a:rPr lang="fr-FR" sz="1400" dirty="0" err="1"/>
              <a:t>derived</a:t>
            </a:r>
            <a:r>
              <a:rPr lang="fr-FR" sz="1400" dirty="0"/>
              <a:t> pro </a:t>
            </a:r>
            <a:r>
              <a:rPr lang="fr-FR" sz="1400" dirty="0" err="1"/>
              <a:t>inflammatory</a:t>
            </a:r>
            <a:r>
              <a:rPr lang="fr-FR" sz="1400" dirty="0"/>
              <a:t> </a:t>
            </a:r>
            <a:r>
              <a:rPr lang="fr-FR" sz="1400" dirty="0" err="1"/>
              <a:t>response</a:t>
            </a:r>
            <a:endParaRPr lang="fr-FR" sz="1400" dirty="0"/>
          </a:p>
        </p:txBody>
      </p:sp>
      <p:pic>
        <p:nvPicPr>
          <p:cNvPr id="1034" name="Picture 10" descr="picto Femme et hommes">
            <a:extLst>
              <a:ext uri="{FF2B5EF4-FFF2-40B4-BE49-F238E27FC236}">
                <a16:creationId xmlns:a16="http://schemas.microsoft.com/office/drawing/2014/main" id="{A068E6D7-DFF4-0EFC-D8C0-F5232A70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74" y="1815929"/>
            <a:ext cx="560652" cy="5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rloge TEMPO de Magis, 3 coloris">
            <a:extLst>
              <a:ext uri="{FF2B5EF4-FFF2-40B4-BE49-F238E27FC236}">
                <a16:creationId xmlns:a16="http://schemas.microsoft.com/office/drawing/2014/main" id="{9ACE7165-639E-3CA4-C3D5-44DA0EF2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2" y="2378803"/>
            <a:ext cx="513641" cy="4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651FFB-3C2C-0F76-6DD2-D31A720A55B6}"/>
              </a:ext>
            </a:extLst>
          </p:cNvPr>
          <p:cNvCxnSpPr/>
          <p:nvPr/>
        </p:nvCxnSpPr>
        <p:spPr>
          <a:xfrm flipV="1">
            <a:off x="5620137" y="2918374"/>
            <a:ext cx="3010679" cy="15050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B771697-F01C-4472-188D-883B0795297A}"/>
              </a:ext>
            </a:extLst>
          </p:cNvPr>
          <p:cNvSpPr txBox="1"/>
          <p:nvPr/>
        </p:nvSpPr>
        <p:spPr>
          <a:xfrm rot="19983903">
            <a:off x="5553480" y="3751109"/>
            <a:ext cx="341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Gut </a:t>
            </a:r>
            <a:r>
              <a:rPr lang="fr-FR" sz="1400" dirty="0" err="1"/>
              <a:t>derived</a:t>
            </a:r>
            <a:r>
              <a:rPr lang="fr-FR" sz="1400" dirty="0"/>
              <a:t> pro </a:t>
            </a:r>
            <a:r>
              <a:rPr lang="fr-FR" sz="1400" dirty="0" err="1"/>
              <a:t>inflammatory</a:t>
            </a:r>
            <a:r>
              <a:rPr lang="fr-FR" sz="1400" dirty="0"/>
              <a:t> </a:t>
            </a:r>
            <a:r>
              <a:rPr lang="fr-FR" sz="1400" dirty="0" err="1"/>
              <a:t>response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D1AEC5-268D-7F04-3707-CF6825E6B33C}"/>
              </a:ext>
            </a:extLst>
          </p:cNvPr>
          <p:cNvSpPr txBox="1"/>
          <p:nvPr/>
        </p:nvSpPr>
        <p:spPr>
          <a:xfrm>
            <a:off x="928396" y="148804"/>
            <a:ext cx="838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rgbClr val="0070C0"/>
                </a:solidFill>
              </a:rPr>
              <a:t>Introduction dans cette étude</a:t>
            </a:r>
          </a:p>
        </p:txBody>
      </p:sp>
    </p:spTree>
    <p:extLst>
      <p:ext uri="{BB962C8B-B14F-4D97-AF65-F5344CB8AC3E}">
        <p14:creationId xmlns:p14="http://schemas.microsoft.com/office/powerpoint/2010/main" val="24113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4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975B61-0FE0-D836-FC2D-1A137BB5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9" y="917714"/>
            <a:ext cx="5997460" cy="16232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AB74A5-2868-5CE7-AA47-EF56D48A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17" y="35914"/>
            <a:ext cx="3391194" cy="20347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1862B2-032A-8C99-7972-95152D2D6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817" y="2284653"/>
            <a:ext cx="3391194" cy="8611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8F57E1A-52DC-A567-3E03-5F713D86A96F}"/>
              </a:ext>
            </a:extLst>
          </p:cNvPr>
          <p:cNvSpPr txBox="1"/>
          <p:nvPr/>
        </p:nvSpPr>
        <p:spPr>
          <a:xfrm>
            <a:off x="6365558" y="3792899"/>
            <a:ext cx="5518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 </a:t>
            </a:r>
            <a:r>
              <a:rPr lang="fr-FR" sz="1200" dirty="0" err="1"/>
              <a:t>We</a:t>
            </a:r>
            <a:r>
              <a:rPr lang="fr-FR" sz="1200" dirty="0"/>
              <a:t>  </a:t>
            </a:r>
            <a:r>
              <a:rPr lang="fr-FR" sz="1200" dirty="0" err="1"/>
              <a:t>recommend</a:t>
            </a:r>
            <a:r>
              <a:rPr lang="fr-FR" sz="1200" dirty="0"/>
              <a:t>  </a:t>
            </a:r>
            <a:r>
              <a:rPr lang="fr-FR" sz="1200" dirty="0" err="1"/>
              <a:t>that</a:t>
            </a:r>
            <a:r>
              <a:rPr lang="fr-FR" sz="1200" dirty="0"/>
              <a:t>  nutrition  support  </a:t>
            </a:r>
            <a:r>
              <a:rPr lang="fr-FR" sz="1200" dirty="0" err="1"/>
              <a:t>therapy</a:t>
            </a:r>
            <a:r>
              <a:rPr lang="fr-FR" sz="1200" dirty="0"/>
              <a:t>  in  the </a:t>
            </a:r>
            <a:r>
              <a:rPr lang="fr-FR" sz="1200" dirty="0" err="1"/>
              <a:t>form</a:t>
            </a:r>
            <a:r>
              <a:rPr lang="fr-FR" sz="1200" dirty="0"/>
              <a:t> of </a:t>
            </a:r>
            <a:r>
              <a:rPr lang="fr-FR" sz="1200" dirty="0" err="1"/>
              <a:t>early</a:t>
            </a:r>
            <a:r>
              <a:rPr lang="fr-FR" sz="1200" dirty="0"/>
              <a:t> EN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initiated</a:t>
            </a:r>
            <a:r>
              <a:rPr lang="fr-FR" sz="1200" dirty="0"/>
              <a:t> </a:t>
            </a:r>
            <a:r>
              <a:rPr lang="fr-FR" sz="1200" b="1" dirty="0" err="1"/>
              <a:t>within</a:t>
            </a:r>
            <a:r>
              <a:rPr lang="fr-FR" sz="1200" b="1" dirty="0"/>
              <a:t> 24–48 </a:t>
            </a:r>
            <a:r>
              <a:rPr lang="fr-FR" sz="1200" b="1" dirty="0" err="1"/>
              <a:t>hours</a:t>
            </a:r>
            <a:r>
              <a:rPr lang="fr-FR" sz="1200" b="1" dirty="0"/>
              <a:t> </a:t>
            </a:r>
            <a:r>
              <a:rPr lang="fr-FR" sz="1200" dirty="0"/>
              <a:t>in </a:t>
            </a:r>
            <a:r>
              <a:rPr lang="fr-FR" sz="1200" dirty="0" err="1"/>
              <a:t>critically</a:t>
            </a:r>
            <a:r>
              <a:rPr lang="fr-FR" sz="1200" dirty="0"/>
              <a:t>  </a:t>
            </a:r>
            <a:r>
              <a:rPr lang="fr-FR" sz="1200" dirty="0" err="1"/>
              <a:t>ill</a:t>
            </a:r>
            <a:r>
              <a:rPr lang="fr-FR" sz="1200" dirty="0"/>
              <a:t>  patient  </a:t>
            </a:r>
            <a:r>
              <a:rPr lang="fr-FR" sz="1200" dirty="0" err="1"/>
              <a:t>who</a:t>
            </a:r>
            <a:r>
              <a:rPr lang="fr-FR" sz="1200" dirty="0"/>
              <a:t>  </a:t>
            </a:r>
            <a:r>
              <a:rPr lang="fr-FR" sz="1200" dirty="0" err="1"/>
              <a:t>is</a:t>
            </a:r>
            <a:r>
              <a:rPr lang="fr-FR" sz="1200" dirty="0"/>
              <a:t>  </a:t>
            </a:r>
            <a:r>
              <a:rPr lang="fr-FR" sz="1200" dirty="0" err="1"/>
              <a:t>unable</a:t>
            </a:r>
            <a:r>
              <a:rPr lang="fr-FR" sz="1200" dirty="0"/>
              <a:t>  to  </a:t>
            </a:r>
            <a:r>
              <a:rPr lang="fr-FR" sz="1200" dirty="0" err="1"/>
              <a:t>maintain</a:t>
            </a:r>
            <a:r>
              <a:rPr lang="fr-FR" sz="1200" dirty="0"/>
              <a:t>  </a:t>
            </a:r>
            <a:r>
              <a:rPr lang="fr-FR" sz="1200" dirty="0" err="1"/>
              <a:t>volitional</a:t>
            </a:r>
            <a:r>
              <a:rPr lang="fr-FR" sz="1200" dirty="0"/>
              <a:t> </a:t>
            </a:r>
            <a:r>
              <a:rPr lang="fr-FR" sz="1200" dirty="0" err="1"/>
              <a:t>intake</a:t>
            </a:r>
            <a:r>
              <a:rPr lang="fr-FR" sz="1200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4205DF-51C1-276B-E4DD-C11692E7B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30" y="3948406"/>
            <a:ext cx="5699870" cy="2536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16A6DF-B052-3559-A721-0B8E18DAD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084" y="4591253"/>
            <a:ext cx="3025402" cy="91447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FDB5AF-9EE9-256B-E6B9-E88F2F918525}"/>
              </a:ext>
            </a:extLst>
          </p:cNvPr>
          <p:cNvSpPr txBox="1"/>
          <p:nvPr/>
        </p:nvSpPr>
        <p:spPr>
          <a:xfrm>
            <a:off x="5069118" y="4865141"/>
            <a:ext cx="7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2016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AC1B61-5447-0F4C-AE45-A81D90DA6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084" y="5817179"/>
            <a:ext cx="3020660" cy="86853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31F1A67-8DA6-D8EE-C017-CF3824B5FC40}"/>
              </a:ext>
            </a:extLst>
          </p:cNvPr>
          <p:cNvCxnSpPr>
            <a:cxnSpLocks/>
          </p:cNvCxnSpPr>
          <p:nvPr/>
        </p:nvCxnSpPr>
        <p:spPr>
          <a:xfrm>
            <a:off x="584224" y="3359811"/>
            <a:ext cx="111687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AE02D-29E8-5F45-6E55-1CD4B06A9157}"/>
              </a:ext>
            </a:extLst>
          </p:cNvPr>
          <p:cNvSpPr/>
          <p:nvPr/>
        </p:nvSpPr>
        <p:spPr>
          <a:xfrm>
            <a:off x="7467084" y="4872317"/>
            <a:ext cx="2955210" cy="3621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92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69DEFA-D82A-5E1F-FECD-E4DBFFB5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91" y="350748"/>
            <a:ext cx="6256562" cy="19204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1CEFFF-0DD9-5018-385A-5FE8204E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72" y="2595381"/>
            <a:ext cx="5555312" cy="23538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EB26DE-706E-1C60-BEF7-17B6589404D6}"/>
              </a:ext>
            </a:extLst>
          </p:cNvPr>
          <p:cNvSpPr txBox="1"/>
          <p:nvPr/>
        </p:nvSpPr>
        <p:spPr>
          <a:xfrm>
            <a:off x="6807653" y="251927"/>
            <a:ext cx="46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Intensive Care </a:t>
            </a:r>
            <a:r>
              <a:rPr lang="fr-FR" b="1" dirty="0" err="1"/>
              <a:t>Medecine</a:t>
            </a:r>
            <a:endParaRPr lang="fr-FR" b="1" dirty="0"/>
          </a:p>
          <a:p>
            <a:pPr algn="r"/>
            <a:r>
              <a:rPr lang="fr-FR" b="1" dirty="0"/>
              <a:t>2017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2051E19-21D4-55FD-BBAC-A25FA564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76" y="5391652"/>
            <a:ext cx="4515624" cy="7468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5AC72B-DCCE-3ECF-47DC-647AFD4D8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319" y="5273435"/>
            <a:ext cx="3504094" cy="98329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CDD85B5-D91B-BCB6-0D83-BB6FCE5F6BDF}"/>
              </a:ext>
            </a:extLst>
          </p:cNvPr>
          <p:cNvSpPr/>
          <p:nvPr/>
        </p:nvSpPr>
        <p:spPr>
          <a:xfrm>
            <a:off x="6316824" y="4282751"/>
            <a:ext cx="2136711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61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49E6CD-69F3-D324-FF64-E9AF748E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3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5E59A-19C8-3E9A-3280-A248A6A7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17" y="633441"/>
            <a:ext cx="6093875" cy="700837"/>
          </a:xfrm>
        </p:spPr>
        <p:txBody>
          <a:bodyPr/>
          <a:lstStyle/>
          <a:p>
            <a:r>
              <a:rPr lang="fr-FR" b="1" dirty="0"/>
              <a:t>Hypothèse et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ABE1B8-5D92-3424-41DD-EB811967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45" y="1716833"/>
            <a:ext cx="10431624" cy="475861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Chez le patient en choc sous ventilation mécanique, la nutrition entérale précoce (&lt;48h admission) vs tardive (&gt; 48h) est associée à une meilleur évolution (persistance dysfonction d’organes et décès) à J28 ?  </a:t>
            </a:r>
          </a:p>
          <a:p>
            <a:pPr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Décrire les pratiques de nutrition en réa chez les patients en choc ;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Décrire le devenir des patients en fonction du timing d’introduction de la nutrition (EN vs DEN). </a:t>
            </a:r>
          </a:p>
        </p:txBody>
      </p:sp>
    </p:spTree>
    <p:extLst>
      <p:ext uri="{BB962C8B-B14F-4D97-AF65-F5344CB8AC3E}">
        <p14:creationId xmlns:p14="http://schemas.microsoft.com/office/powerpoint/2010/main" val="428480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B4BB7-4330-6794-DFEC-BFF10D85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61433"/>
            <a:ext cx="8911687" cy="868788"/>
          </a:xfrm>
        </p:spPr>
        <p:txBody>
          <a:bodyPr/>
          <a:lstStyle/>
          <a:p>
            <a:r>
              <a:rPr lang="fr-FR" b="1" dirty="0"/>
              <a:t>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77E18-E658-2EB2-0535-E25500B7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1763486"/>
            <a:ext cx="10907485" cy="4795934"/>
          </a:xfrm>
        </p:spPr>
        <p:txBody>
          <a:bodyPr/>
          <a:lstStyle/>
          <a:p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Étude cas témoins nichée dans une cohorte (</a:t>
            </a:r>
            <a:r>
              <a:rPr lang="fr-FR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nested</a:t>
            </a: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 case-control </a:t>
            </a:r>
            <a:r>
              <a:rPr lang="fr-FR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study</a:t>
            </a:r>
            <a:r>
              <a:rPr lang="fr-FR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anose="020B0603020202020204" pitchFamily="34" charset="0"/>
              </a:rPr>
              <a:t>)</a:t>
            </a:r>
          </a:p>
          <a:p>
            <a:endParaRPr lang="fr-FR" b="1" i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Etude princeps : EFFORT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Contrôlée randomisée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Multicentrique internationale</a:t>
            </a:r>
          </a:p>
          <a:p>
            <a:pPr marL="0" indent="0">
              <a:buNone/>
            </a:pPr>
            <a:r>
              <a:rPr lang="fr-FR" dirty="0"/>
              <a:t>	-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Pragmatique 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Régime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Hyperprotéiné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vs </a:t>
            </a:r>
            <a:r>
              <a:rPr lang="fr-F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Normoprotéiné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902FF0-6EC1-B0E5-7006-9DE0487D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78" y="2575932"/>
            <a:ext cx="5978035" cy="1706135"/>
          </a:xfrm>
          <a:prstGeom prst="rect">
            <a:avLst/>
          </a:prstGeom>
        </p:spPr>
      </p:pic>
      <p:pic>
        <p:nvPicPr>
          <p:cNvPr id="4098" name="Picture 2" descr="EAFIT Whey Gainer saveur Chocolat pot de 750g - Parapharmacie en ligne ...">
            <a:extLst>
              <a:ext uri="{FF2B5EF4-FFF2-40B4-BE49-F238E27FC236}">
                <a16:creationId xmlns:a16="http://schemas.microsoft.com/office/drawing/2014/main" id="{F5F91953-536B-8DBB-CD24-69A4E0B7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56" y="4474330"/>
            <a:ext cx="1917139" cy="19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214008-580C-E14F-BD37-8D47A5342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797" y="139460"/>
            <a:ext cx="3265716" cy="1493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E7BAFF-E01A-E0FA-FDA5-9A6A2B4E7C00}"/>
              </a:ext>
            </a:extLst>
          </p:cNvPr>
          <p:cNvSpPr/>
          <p:nvPr/>
        </p:nvSpPr>
        <p:spPr>
          <a:xfrm>
            <a:off x="8537510" y="1045029"/>
            <a:ext cx="3508310" cy="6159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3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D7006-8104-8A5E-F9F8-3DAF0C62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493" y="765109"/>
            <a:ext cx="10291665" cy="5952931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INCLUSION (dans cette étude) : </a:t>
            </a:r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Critères d’inclusion (cohorte EFFORT) :</a:t>
            </a:r>
          </a:p>
          <a:p>
            <a:pPr>
              <a:buFontTx/>
              <a:buChar char="-"/>
            </a:pP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18ans </a:t>
            </a:r>
          </a:p>
          <a:p>
            <a:pPr>
              <a:buFontTx/>
              <a:buChar char="-"/>
            </a:pP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Haut risque nutritionnel (1critère) : BMI &lt; 25 / &gt; 35 ; dénutrition modérée ou sévère ; Echelle fragilité &gt;= 5 ; SARC-F score &gt;= 4 ; durée de VM prédite &gt; 96h</a:t>
            </a:r>
          </a:p>
          <a:p>
            <a:pPr>
              <a:buFontTx/>
              <a:buChar char="-"/>
            </a:pPr>
            <a:r>
              <a:rPr lang="fr-FR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Ventilation mécanique &gt; 48 h </a:t>
            </a:r>
          </a:p>
          <a:p>
            <a:pPr>
              <a:buFontTx/>
              <a:buChar char="-"/>
            </a:pP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Capable de recevoir un support nutritionnel (NE, NP, NE+NP, AA)</a:t>
            </a:r>
          </a:p>
          <a:p>
            <a:pPr marL="0" indent="0">
              <a:buNone/>
            </a:pP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Critères d’exclusion : </a:t>
            </a:r>
          </a:p>
          <a:p>
            <a:pPr>
              <a:buFontTx/>
              <a:buChar char="-"/>
            </a:pPr>
            <a:r>
              <a:rPr lang="fr-FR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Grossesse ; VM &gt; 96h avant inclusion ; décès supposé dans les 7 jours ; Nutrition imposée par le médecin ;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5122" name="Picture 2" descr="Vasopressors &amp; Inotropes - CodeHealth">
            <a:extLst>
              <a:ext uri="{FF2B5EF4-FFF2-40B4-BE49-F238E27FC236}">
                <a16:creationId xmlns:a16="http://schemas.microsoft.com/office/drawing/2014/main" id="{E387ABB1-52A0-AE1B-5B98-C9E28BE2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19" y="1718127"/>
            <a:ext cx="3174988" cy="18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97B931-30DD-670D-6022-986E4AC76F3A}"/>
              </a:ext>
            </a:extLst>
          </p:cNvPr>
          <p:cNvSpPr txBox="1"/>
          <p:nvPr/>
        </p:nvSpPr>
        <p:spPr>
          <a:xfrm>
            <a:off x="6531911" y="2252291"/>
            <a:ext cx="50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+</a:t>
            </a:r>
          </a:p>
        </p:txBody>
      </p:sp>
      <p:pic>
        <p:nvPicPr>
          <p:cNvPr id="5124" name="Picture 4" descr="Enteral Nutrition Overview + Formula Selection Considerations ...">
            <a:extLst>
              <a:ext uri="{FF2B5EF4-FFF2-40B4-BE49-F238E27FC236}">
                <a16:creationId xmlns:a16="http://schemas.microsoft.com/office/drawing/2014/main" id="{D84A2D65-685C-24BE-04E8-7DE6DAA17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07" y="1700078"/>
            <a:ext cx="2682479" cy="18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F1CA33D-62D4-9E06-7FD9-5CEC0788CAE3}"/>
              </a:ext>
            </a:extLst>
          </p:cNvPr>
          <p:cNvSpPr txBox="1"/>
          <p:nvPr/>
        </p:nvSpPr>
        <p:spPr>
          <a:xfrm>
            <a:off x="3772723" y="3572297"/>
            <a:ext cx="237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&gt; 2h en continue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C29B2F-9126-CB58-698B-B3FD854FF457}"/>
              </a:ext>
            </a:extLst>
          </p:cNvPr>
          <p:cNvSpPr txBox="1"/>
          <p:nvPr/>
        </p:nvSpPr>
        <p:spPr>
          <a:xfrm>
            <a:off x="8189781" y="3572297"/>
            <a:ext cx="2379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Exclus si NP seule</a:t>
            </a:r>
          </a:p>
        </p:txBody>
      </p:sp>
      <p:pic>
        <p:nvPicPr>
          <p:cNvPr id="5126" name="Picture 6" descr="early – Don't Panic Angol Nyelviskola">
            <a:extLst>
              <a:ext uri="{FF2B5EF4-FFF2-40B4-BE49-F238E27FC236}">
                <a16:creationId xmlns:a16="http://schemas.microsoft.com/office/drawing/2014/main" id="{C51E26FF-6FCA-2CD8-1784-3D75E5723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79" y="2150958"/>
            <a:ext cx="894511" cy="8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5BFAEFA-3A04-E732-8874-F30CFA07E982}"/>
              </a:ext>
            </a:extLst>
          </p:cNvPr>
          <p:cNvSpPr txBox="1"/>
          <p:nvPr/>
        </p:nvSpPr>
        <p:spPr>
          <a:xfrm>
            <a:off x="10806728" y="2266967"/>
            <a:ext cx="1385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EN : &lt; 48h </a:t>
            </a:r>
          </a:p>
          <a:p>
            <a:pPr algn="ctr"/>
            <a:r>
              <a:rPr lang="fr-FR" sz="1400" b="1" dirty="0"/>
              <a:t>Vs</a:t>
            </a:r>
          </a:p>
          <a:p>
            <a:pPr algn="ctr"/>
            <a:r>
              <a:rPr lang="fr-FR" sz="1400" b="1" dirty="0"/>
              <a:t>DEN : &gt; 48h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809E13-A4E0-5250-1471-88A372E13ED7}"/>
              </a:ext>
            </a:extLst>
          </p:cNvPr>
          <p:cNvSpPr txBox="1"/>
          <p:nvPr/>
        </p:nvSpPr>
        <p:spPr>
          <a:xfrm>
            <a:off x="2792499" y="2252291"/>
            <a:ext cx="50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+</a:t>
            </a:r>
          </a:p>
        </p:txBody>
      </p:sp>
      <p:pic>
        <p:nvPicPr>
          <p:cNvPr id="5132" name="Picture 12" descr="ICU Acquired Weakness - C.A.R.E. Channel - Healing HealthCare Systems">
            <a:extLst>
              <a:ext uri="{FF2B5EF4-FFF2-40B4-BE49-F238E27FC236}">
                <a16:creationId xmlns:a16="http://schemas.microsoft.com/office/drawing/2014/main" id="{6E9EE40F-E1F4-C0BC-981D-57F73F1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0" y="1811011"/>
            <a:ext cx="2433983" cy="16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0957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777</Words>
  <Application>Microsoft Office PowerPoint</Application>
  <PresentationFormat>Grand écran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Trebuchet MS</vt:lpstr>
      <vt:lpstr>Wingdings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Hypothèse et Objectifs</vt:lpstr>
      <vt:lpstr>Méthodes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 - Limites</vt:lpstr>
      <vt:lpstr>Au final : (dans cette étude)</vt:lpstr>
      <vt:lpstr>Et donc on fait quoi Vincent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Cauhapé</dc:creator>
  <cp:lastModifiedBy>Vincent Cauhapé</cp:lastModifiedBy>
  <cp:revision>1</cp:revision>
  <dcterms:created xsi:type="dcterms:W3CDTF">2023-01-01T16:35:45Z</dcterms:created>
  <dcterms:modified xsi:type="dcterms:W3CDTF">2023-01-13T12:56:59Z</dcterms:modified>
</cp:coreProperties>
</file>