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76" r:id="rId5"/>
    <p:sldId id="277" r:id="rId6"/>
    <p:sldId id="275" r:id="rId7"/>
    <p:sldId id="259" r:id="rId8"/>
    <p:sldId id="260" r:id="rId9"/>
    <p:sldId id="261" r:id="rId10"/>
    <p:sldId id="265" r:id="rId11"/>
    <p:sldId id="263" r:id="rId12"/>
    <p:sldId id="262" r:id="rId13"/>
    <p:sldId id="25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9377D-A5F6-4826-9D94-45406FFA4D26}" v="302" dt="2023-02-24T08:34:2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Cauhapé" userId="fefffa6816022dd7" providerId="LiveId" clId="{9D49377D-A5F6-4826-9D94-45406FFA4D26}"/>
    <pc:docChg chg="undo redo custSel addSld modSld sldOrd">
      <pc:chgData name="Vincent Cauhapé" userId="fefffa6816022dd7" providerId="LiveId" clId="{9D49377D-A5F6-4826-9D94-45406FFA4D26}" dt="2023-02-24T12:48:34.284" v="7823" actId="1076"/>
      <pc:docMkLst>
        <pc:docMk/>
      </pc:docMkLst>
      <pc:sldChg chg="addSp modSp mod">
        <pc:chgData name="Vincent Cauhapé" userId="fefffa6816022dd7" providerId="LiveId" clId="{9D49377D-A5F6-4826-9D94-45406FFA4D26}" dt="2023-02-23T09:25:46.989" v="7278" actId="20577"/>
        <pc:sldMkLst>
          <pc:docMk/>
          <pc:sldMk cId="4273228271" sldId="257"/>
        </pc:sldMkLst>
        <pc:spChg chg="mod">
          <ac:chgData name="Vincent Cauhapé" userId="fefffa6816022dd7" providerId="LiveId" clId="{9D49377D-A5F6-4826-9D94-45406FFA4D26}" dt="2023-02-21T09:05:17.065" v="129" actId="20577"/>
          <ac:spMkLst>
            <pc:docMk/>
            <pc:sldMk cId="4273228271" sldId="257"/>
            <ac:spMk id="2" creationId="{DC024E75-5921-2601-9445-7D651725690E}"/>
          </ac:spMkLst>
        </pc:spChg>
        <pc:spChg chg="mod">
          <ac:chgData name="Vincent Cauhapé" userId="fefffa6816022dd7" providerId="LiveId" clId="{9D49377D-A5F6-4826-9D94-45406FFA4D26}" dt="2023-02-23T09:25:46.989" v="7278" actId="20577"/>
          <ac:spMkLst>
            <pc:docMk/>
            <pc:sldMk cId="4273228271" sldId="257"/>
            <ac:spMk id="3" creationId="{DFEA1229-54DC-3FAE-1E78-34313A34E5E1}"/>
          </ac:spMkLst>
        </pc:spChg>
        <pc:picChg chg="add mod">
          <ac:chgData name="Vincent Cauhapé" userId="fefffa6816022dd7" providerId="LiveId" clId="{9D49377D-A5F6-4826-9D94-45406FFA4D26}" dt="2023-02-22T16:03:26.582" v="6368" actId="1076"/>
          <ac:picMkLst>
            <pc:docMk/>
            <pc:sldMk cId="4273228271" sldId="257"/>
            <ac:picMk id="5" creationId="{37FF2172-E391-FA82-C09A-392DD24695B4}"/>
          </ac:picMkLst>
        </pc:picChg>
        <pc:picChg chg="add mod">
          <ac:chgData name="Vincent Cauhapé" userId="fefffa6816022dd7" providerId="LiveId" clId="{9D49377D-A5F6-4826-9D94-45406FFA4D26}" dt="2023-02-22T16:04:24.701" v="6374" actId="1076"/>
          <ac:picMkLst>
            <pc:docMk/>
            <pc:sldMk cId="4273228271" sldId="257"/>
            <ac:picMk id="2050" creationId="{5411787F-E760-0974-453E-28755323162B}"/>
          </ac:picMkLst>
        </pc:picChg>
      </pc:sldChg>
      <pc:sldChg chg="addSp modSp new mod">
        <pc:chgData name="Vincent Cauhapé" userId="fefffa6816022dd7" providerId="LiveId" clId="{9D49377D-A5F6-4826-9D94-45406FFA4D26}" dt="2023-02-24T08:24:42.919" v="7785" actId="113"/>
        <pc:sldMkLst>
          <pc:docMk/>
          <pc:sldMk cId="1423681885" sldId="258"/>
        </pc:sldMkLst>
        <pc:spChg chg="mod">
          <ac:chgData name="Vincent Cauhapé" userId="fefffa6816022dd7" providerId="LiveId" clId="{9D49377D-A5F6-4826-9D94-45406FFA4D26}" dt="2023-02-20T17:11:14.311" v="10" actId="1076"/>
          <ac:spMkLst>
            <pc:docMk/>
            <pc:sldMk cId="1423681885" sldId="258"/>
            <ac:spMk id="2" creationId="{1C6DDB86-A816-02A1-2F04-3E3896DCDB77}"/>
          </ac:spMkLst>
        </pc:spChg>
        <pc:spChg chg="mod">
          <ac:chgData name="Vincent Cauhapé" userId="fefffa6816022dd7" providerId="LiveId" clId="{9D49377D-A5F6-4826-9D94-45406FFA4D26}" dt="2023-02-24T08:23:28.381" v="7780" actId="404"/>
          <ac:spMkLst>
            <pc:docMk/>
            <pc:sldMk cId="1423681885" sldId="258"/>
            <ac:spMk id="3" creationId="{061E9034-9F1C-ECBD-A931-34DF54B78683}"/>
          </ac:spMkLst>
        </pc:spChg>
        <pc:spChg chg="add mod">
          <ac:chgData name="Vincent Cauhapé" userId="fefffa6816022dd7" providerId="LiveId" clId="{9D49377D-A5F6-4826-9D94-45406FFA4D26}" dt="2023-02-24T08:24:42.919" v="7785" actId="113"/>
          <ac:spMkLst>
            <pc:docMk/>
            <pc:sldMk cId="1423681885" sldId="258"/>
            <ac:spMk id="5" creationId="{564B6DE4-FB33-7F67-89D6-7FD404BC881F}"/>
          </ac:spMkLst>
        </pc:spChg>
        <pc:picChg chg="add mod">
          <ac:chgData name="Vincent Cauhapé" userId="fefffa6816022dd7" providerId="LiveId" clId="{9D49377D-A5F6-4826-9D94-45406FFA4D26}" dt="2023-02-24T08:24:09.627" v="7784" actId="1076"/>
          <ac:picMkLst>
            <pc:docMk/>
            <pc:sldMk cId="1423681885" sldId="258"/>
            <ac:picMk id="1026" creationId="{DE37F023-D53F-26EE-FA7E-01A386F34DE6}"/>
          </ac:picMkLst>
        </pc:picChg>
      </pc:sldChg>
      <pc:sldChg chg="addSp delSp modSp new mod">
        <pc:chgData name="Vincent Cauhapé" userId="fefffa6816022dd7" providerId="LiveId" clId="{9D49377D-A5F6-4826-9D94-45406FFA4D26}" dt="2023-02-23T07:18:14.638" v="6411" actId="207"/>
        <pc:sldMkLst>
          <pc:docMk/>
          <pc:sldMk cId="117125258" sldId="259"/>
        </pc:sldMkLst>
        <pc:spChg chg="del">
          <ac:chgData name="Vincent Cauhapé" userId="fefffa6816022dd7" providerId="LiveId" clId="{9D49377D-A5F6-4826-9D94-45406FFA4D26}" dt="2023-02-21T09:15:42.919" v="162" actId="478"/>
          <ac:spMkLst>
            <pc:docMk/>
            <pc:sldMk cId="117125258" sldId="259"/>
            <ac:spMk id="2" creationId="{0AF41DCA-1F62-D125-657D-36EA58907A64}"/>
          </ac:spMkLst>
        </pc:spChg>
        <pc:spChg chg="add mod">
          <ac:chgData name="Vincent Cauhapé" userId="fefffa6816022dd7" providerId="LiveId" clId="{9D49377D-A5F6-4826-9D94-45406FFA4D26}" dt="2023-02-22T16:07:27.285" v="6391" actId="121"/>
          <ac:spMkLst>
            <pc:docMk/>
            <pc:sldMk cId="117125258" sldId="259"/>
            <ac:spMk id="2" creationId="{C37D479F-85B8-4F47-4FF2-46840DA934F7}"/>
          </ac:spMkLst>
        </pc:spChg>
        <pc:spChg chg="add mod">
          <ac:chgData name="Vincent Cauhapé" userId="fefffa6816022dd7" providerId="LiveId" clId="{9D49377D-A5F6-4826-9D94-45406FFA4D26}" dt="2023-02-23T07:18:14.638" v="6411" actId="207"/>
          <ac:spMkLst>
            <pc:docMk/>
            <pc:sldMk cId="117125258" sldId="259"/>
            <ac:spMk id="3" creationId="{1E63372E-CC06-962F-BE56-B3DDACF45EA3}"/>
          </ac:spMkLst>
        </pc:spChg>
        <pc:spChg chg="del">
          <ac:chgData name="Vincent Cauhapé" userId="fefffa6816022dd7" providerId="LiveId" clId="{9D49377D-A5F6-4826-9D94-45406FFA4D26}" dt="2023-02-21T09:15:45.105" v="163" actId="478"/>
          <ac:spMkLst>
            <pc:docMk/>
            <pc:sldMk cId="117125258" sldId="259"/>
            <ac:spMk id="3" creationId="{206696AE-24C8-DBBD-319F-D8A45B49C353}"/>
          </ac:spMkLst>
        </pc:spChg>
        <pc:spChg chg="add del">
          <ac:chgData name="Vincent Cauhapé" userId="fefffa6816022dd7" providerId="LiveId" clId="{9D49377D-A5F6-4826-9D94-45406FFA4D26}" dt="2023-02-21T09:17:35.473" v="170" actId="478"/>
          <ac:spMkLst>
            <pc:docMk/>
            <pc:sldMk cId="117125258" sldId="259"/>
            <ac:spMk id="6" creationId="{DAE8B8D9-9110-BCEF-2870-FF1D574F5213}"/>
          </ac:spMkLst>
        </pc:spChg>
        <pc:spChg chg="add mod">
          <ac:chgData name="Vincent Cauhapé" userId="fefffa6816022dd7" providerId="LiveId" clId="{9D49377D-A5F6-4826-9D94-45406FFA4D26}" dt="2023-02-21T12:53:45.232" v="1899" actId="20577"/>
          <ac:spMkLst>
            <pc:docMk/>
            <pc:sldMk cId="117125258" sldId="259"/>
            <ac:spMk id="7" creationId="{06E8D1EB-F856-87FF-FF48-7AA1818FB1D4}"/>
          </ac:spMkLst>
        </pc:spChg>
        <pc:picChg chg="add mod">
          <ac:chgData name="Vincent Cauhapé" userId="fefffa6816022dd7" providerId="LiveId" clId="{9D49377D-A5F6-4826-9D94-45406FFA4D26}" dt="2023-02-21T09:24:23.274" v="251" actId="1076"/>
          <ac:picMkLst>
            <pc:docMk/>
            <pc:sldMk cId="117125258" sldId="259"/>
            <ac:picMk id="5" creationId="{3E42FB08-F2E4-AA69-34EE-1F924B71E2AA}"/>
          </ac:picMkLst>
        </pc:picChg>
        <pc:picChg chg="add mod">
          <ac:chgData name="Vincent Cauhapé" userId="fefffa6816022dd7" providerId="LiveId" clId="{9D49377D-A5F6-4826-9D94-45406FFA4D26}" dt="2023-02-22T08:08:25.801" v="3760" actId="1076"/>
          <ac:picMkLst>
            <pc:docMk/>
            <pc:sldMk cId="117125258" sldId="259"/>
            <ac:picMk id="9" creationId="{999950A3-E948-3023-D2DE-3D0F2CB4F1C8}"/>
          </ac:picMkLst>
        </pc:picChg>
        <pc:picChg chg="add mod">
          <ac:chgData name="Vincent Cauhapé" userId="fefffa6816022dd7" providerId="LiveId" clId="{9D49377D-A5F6-4826-9D94-45406FFA4D26}" dt="2023-02-22T08:08:36.839" v="3763" actId="1076"/>
          <ac:picMkLst>
            <pc:docMk/>
            <pc:sldMk cId="117125258" sldId="259"/>
            <ac:picMk id="2050" creationId="{31592002-926E-9C14-C318-6447538D2391}"/>
          </ac:picMkLst>
        </pc:picChg>
      </pc:sldChg>
      <pc:sldChg chg="addSp delSp modSp new mod ord">
        <pc:chgData name="Vincent Cauhapé" userId="fefffa6816022dd7" providerId="LiveId" clId="{9D49377D-A5F6-4826-9D94-45406FFA4D26}" dt="2023-02-23T09:04:32.561" v="7263" actId="1076"/>
        <pc:sldMkLst>
          <pc:docMk/>
          <pc:sldMk cId="165289931" sldId="260"/>
        </pc:sldMkLst>
        <pc:spChg chg="mod">
          <ac:chgData name="Vincent Cauhapé" userId="fefffa6816022dd7" providerId="LiveId" clId="{9D49377D-A5F6-4826-9D94-45406FFA4D26}" dt="2023-02-22T16:39:00.990" v="6396" actId="20577"/>
          <ac:spMkLst>
            <pc:docMk/>
            <pc:sldMk cId="165289931" sldId="260"/>
            <ac:spMk id="2" creationId="{89C378B4-ABCC-108A-8791-53D678D11C38}"/>
          </ac:spMkLst>
        </pc:spChg>
        <pc:spChg chg="mod">
          <ac:chgData name="Vincent Cauhapé" userId="fefffa6816022dd7" providerId="LiveId" clId="{9D49377D-A5F6-4826-9D94-45406FFA4D26}" dt="2023-02-23T07:23:42.807" v="6455" actId="1076"/>
          <ac:spMkLst>
            <pc:docMk/>
            <pc:sldMk cId="165289931" sldId="260"/>
            <ac:spMk id="3" creationId="{92A37929-9509-8103-D1F6-92D0C485275A}"/>
          </ac:spMkLst>
        </pc:spChg>
        <pc:spChg chg="add mod">
          <ac:chgData name="Vincent Cauhapé" userId="fefffa6816022dd7" providerId="LiveId" clId="{9D49377D-A5F6-4826-9D94-45406FFA4D26}" dt="2023-02-22T16:40:27.609" v="6401" actId="20577"/>
          <ac:spMkLst>
            <pc:docMk/>
            <pc:sldMk cId="165289931" sldId="260"/>
            <ac:spMk id="6" creationId="{2A67F96D-2872-C19F-1EC5-A435FCCDD877}"/>
          </ac:spMkLst>
        </pc:spChg>
        <pc:spChg chg="add mod">
          <ac:chgData name="Vincent Cauhapé" userId="fefffa6816022dd7" providerId="LiveId" clId="{9D49377D-A5F6-4826-9D94-45406FFA4D26}" dt="2023-02-23T07:23:59.603" v="6468" actId="1076"/>
          <ac:spMkLst>
            <pc:docMk/>
            <pc:sldMk cId="165289931" sldId="260"/>
            <ac:spMk id="10" creationId="{F71CC5BC-AD17-23CD-4BD3-95E4D6590A82}"/>
          </ac:spMkLst>
        </pc:spChg>
        <pc:spChg chg="add mod">
          <ac:chgData name="Vincent Cauhapé" userId="fefffa6816022dd7" providerId="LiveId" clId="{9D49377D-A5F6-4826-9D94-45406FFA4D26}" dt="2023-02-23T07:27:27.880" v="6571" actId="1076"/>
          <ac:spMkLst>
            <pc:docMk/>
            <pc:sldMk cId="165289931" sldId="260"/>
            <ac:spMk id="12" creationId="{6BA0C4D6-07EA-BA44-1557-FBE2C305444C}"/>
          </ac:spMkLst>
        </pc:spChg>
        <pc:spChg chg="add mod">
          <ac:chgData name="Vincent Cauhapé" userId="fefffa6816022dd7" providerId="LiveId" clId="{9D49377D-A5F6-4826-9D94-45406FFA4D26}" dt="2023-02-23T09:04:32.561" v="7263" actId="1076"/>
          <ac:spMkLst>
            <pc:docMk/>
            <pc:sldMk cId="165289931" sldId="260"/>
            <ac:spMk id="13" creationId="{D8C2D587-195D-0665-C69C-2449C24AE745}"/>
          </ac:spMkLst>
        </pc:spChg>
        <pc:picChg chg="add mod">
          <ac:chgData name="Vincent Cauhapé" userId="fefffa6816022dd7" providerId="LiveId" clId="{9D49377D-A5F6-4826-9D94-45406FFA4D26}" dt="2023-02-22T08:10:39.923" v="3781" actId="1076"/>
          <ac:picMkLst>
            <pc:docMk/>
            <pc:sldMk cId="165289931" sldId="260"/>
            <ac:picMk id="5" creationId="{F104A6CA-93B2-F326-0963-529B7B36C6EC}"/>
          </ac:picMkLst>
        </pc:picChg>
        <pc:picChg chg="add mod">
          <ac:chgData name="Vincent Cauhapé" userId="fefffa6816022dd7" providerId="LiveId" clId="{9D49377D-A5F6-4826-9D94-45406FFA4D26}" dt="2023-02-23T07:27:27.880" v="6571" actId="1076"/>
          <ac:picMkLst>
            <pc:docMk/>
            <pc:sldMk cId="165289931" sldId="260"/>
            <ac:picMk id="1026" creationId="{BAE7F6DE-4636-F5A7-BEBD-A8BB6DA3FD0B}"/>
          </ac:picMkLst>
        </pc:picChg>
        <pc:picChg chg="add mod">
          <ac:chgData name="Vincent Cauhapé" userId="fefffa6816022dd7" providerId="LiveId" clId="{9D49377D-A5F6-4826-9D94-45406FFA4D26}" dt="2023-02-23T07:27:27.880" v="6571" actId="1076"/>
          <ac:picMkLst>
            <pc:docMk/>
            <pc:sldMk cId="165289931" sldId="260"/>
            <ac:picMk id="1028" creationId="{07E7866D-8F81-522C-212F-688297D09107}"/>
          </ac:picMkLst>
        </pc:picChg>
        <pc:picChg chg="add mod">
          <ac:chgData name="Vincent Cauhapé" userId="fefffa6816022dd7" providerId="LiveId" clId="{9D49377D-A5F6-4826-9D94-45406FFA4D26}" dt="2023-02-23T07:27:38.068" v="6572" actId="1076"/>
          <ac:picMkLst>
            <pc:docMk/>
            <pc:sldMk cId="165289931" sldId="260"/>
            <ac:picMk id="1030" creationId="{6B23756F-72DC-AD29-C600-0D46C416784D}"/>
          </ac:picMkLst>
        </pc:picChg>
        <pc:cxnChg chg="add del mod">
          <ac:chgData name="Vincent Cauhapé" userId="fefffa6816022dd7" providerId="LiveId" clId="{9D49377D-A5F6-4826-9D94-45406FFA4D26}" dt="2023-02-23T07:21:32.071" v="6437" actId="478"/>
          <ac:cxnSpMkLst>
            <pc:docMk/>
            <pc:sldMk cId="165289931" sldId="260"/>
            <ac:cxnSpMk id="7" creationId="{4248F5CD-76F6-2B96-F5E0-F1E720EE4DB4}"/>
          </ac:cxnSpMkLst>
        </pc:cxnChg>
        <pc:cxnChg chg="add del mod">
          <ac:chgData name="Vincent Cauhapé" userId="fefffa6816022dd7" providerId="LiveId" clId="{9D49377D-A5F6-4826-9D94-45406FFA4D26}" dt="2023-02-23T07:21:30.053" v="6436" actId="478"/>
          <ac:cxnSpMkLst>
            <pc:docMk/>
            <pc:sldMk cId="165289931" sldId="260"/>
            <ac:cxnSpMk id="8" creationId="{EDD9E371-F14F-7918-160F-21C552EAD39C}"/>
          </ac:cxnSpMkLst>
        </pc:cxnChg>
        <pc:cxnChg chg="add del mod">
          <ac:chgData name="Vincent Cauhapé" userId="fefffa6816022dd7" providerId="LiveId" clId="{9D49377D-A5F6-4826-9D94-45406FFA4D26}" dt="2023-02-23T07:21:34.351" v="6438" actId="478"/>
          <ac:cxnSpMkLst>
            <pc:docMk/>
            <pc:sldMk cId="165289931" sldId="260"/>
            <ac:cxnSpMk id="11" creationId="{C7AF512D-FAD1-A102-4D62-BDC82ED68661}"/>
          </ac:cxnSpMkLst>
        </pc:cxnChg>
        <pc:cxnChg chg="add del mod">
          <ac:chgData name="Vincent Cauhapé" userId="fefffa6816022dd7" providerId="LiveId" clId="{9D49377D-A5F6-4826-9D94-45406FFA4D26}" dt="2023-02-23T07:21:35.815" v="6439" actId="478"/>
          <ac:cxnSpMkLst>
            <pc:docMk/>
            <pc:sldMk cId="165289931" sldId="260"/>
            <ac:cxnSpMk id="14" creationId="{DDB27ABA-1C06-D50E-E25A-4F1D92A6307C}"/>
          </ac:cxnSpMkLst>
        </pc:cxnChg>
      </pc:sldChg>
      <pc:sldChg chg="addSp delSp modSp new mod">
        <pc:chgData name="Vincent Cauhapé" userId="fefffa6816022dd7" providerId="LiveId" clId="{9D49377D-A5F6-4826-9D94-45406FFA4D26}" dt="2023-02-23T09:39:52.832" v="7288" actId="1076"/>
        <pc:sldMkLst>
          <pc:docMk/>
          <pc:sldMk cId="2829429995" sldId="261"/>
        </pc:sldMkLst>
        <pc:spChg chg="mod">
          <ac:chgData name="Vincent Cauhapé" userId="fefffa6816022dd7" providerId="LiveId" clId="{9D49377D-A5F6-4826-9D94-45406FFA4D26}" dt="2023-02-21T09:45:09.444" v="1061" actId="20577"/>
          <ac:spMkLst>
            <pc:docMk/>
            <pc:sldMk cId="2829429995" sldId="261"/>
            <ac:spMk id="2" creationId="{B2ADA2E3-3C1E-8652-0876-F1F43F76C63F}"/>
          </ac:spMkLst>
        </pc:spChg>
        <pc:spChg chg="mod">
          <ac:chgData name="Vincent Cauhapé" userId="fefffa6816022dd7" providerId="LiveId" clId="{9D49377D-A5F6-4826-9D94-45406FFA4D26}" dt="2023-02-22T16:40:42.020" v="6402" actId="207"/>
          <ac:spMkLst>
            <pc:docMk/>
            <pc:sldMk cId="2829429995" sldId="261"/>
            <ac:spMk id="3" creationId="{F84B4529-D03F-1AED-8A3A-B8154FA78AAF}"/>
          </ac:spMkLst>
        </pc:spChg>
        <pc:spChg chg="add mod">
          <ac:chgData name="Vincent Cauhapé" userId="fefffa6816022dd7" providerId="LiveId" clId="{9D49377D-A5F6-4826-9D94-45406FFA4D26}" dt="2023-02-23T09:39:52.832" v="7288" actId="1076"/>
          <ac:spMkLst>
            <pc:docMk/>
            <pc:sldMk cId="2829429995" sldId="261"/>
            <ac:spMk id="6" creationId="{455316BA-CBBF-D4E4-33B5-1023D749ADFF}"/>
          </ac:spMkLst>
        </pc:spChg>
        <pc:spChg chg="add mod">
          <ac:chgData name="Vincent Cauhapé" userId="fefffa6816022dd7" providerId="LiveId" clId="{9D49377D-A5F6-4826-9D94-45406FFA4D26}" dt="2023-02-22T16:40:50.133" v="6403" actId="207"/>
          <ac:spMkLst>
            <pc:docMk/>
            <pc:sldMk cId="2829429995" sldId="261"/>
            <ac:spMk id="9" creationId="{F35092CD-4ED2-FB64-B765-062C7D49A762}"/>
          </ac:spMkLst>
        </pc:spChg>
        <pc:picChg chg="add mod">
          <ac:chgData name="Vincent Cauhapé" userId="fefffa6816022dd7" providerId="LiveId" clId="{9D49377D-A5F6-4826-9D94-45406FFA4D26}" dt="2023-02-22T08:12:02.412" v="3789" actId="1076"/>
          <ac:picMkLst>
            <pc:docMk/>
            <pc:sldMk cId="2829429995" sldId="261"/>
            <ac:picMk id="5" creationId="{3BAB8997-46D7-9BE1-B7FA-D594BBBC197F}"/>
          </ac:picMkLst>
        </pc:picChg>
        <pc:picChg chg="add mod">
          <ac:chgData name="Vincent Cauhapé" userId="fefffa6816022dd7" providerId="LiveId" clId="{9D49377D-A5F6-4826-9D94-45406FFA4D26}" dt="2023-02-23T09:39:26.161" v="7283" actId="1076"/>
          <ac:picMkLst>
            <pc:docMk/>
            <pc:sldMk cId="2829429995" sldId="261"/>
            <ac:picMk id="7" creationId="{8EF2EDBD-1455-CCFE-17D8-66EA735C4D75}"/>
          </ac:picMkLst>
        </pc:picChg>
        <pc:picChg chg="add mod">
          <ac:chgData name="Vincent Cauhapé" userId="fefffa6816022dd7" providerId="LiveId" clId="{9D49377D-A5F6-4826-9D94-45406FFA4D26}" dt="2023-02-23T09:39:38.189" v="7284" actId="1076"/>
          <ac:picMkLst>
            <pc:docMk/>
            <pc:sldMk cId="2829429995" sldId="261"/>
            <ac:picMk id="8" creationId="{823AF9D3-3F1E-518A-B631-752EEB02F22D}"/>
          </ac:picMkLst>
        </pc:picChg>
        <pc:picChg chg="add del mod">
          <ac:chgData name="Vincent Cauhapé" userId="fefffa6816022dd7" providerId="LiveId" clId="{9D49377D-A5F6-4826-9D94-45406FFA4D26}" dt="2023-02-21T11:28:21.107" v="1883" actId="478"/>
          <ac:picMkLst>
            <pc:docMk/>
            <pc:sldMk cId="2829429995" sldId="261"/>
            <ac:picMk id="4098" creationId="{73BF0984-3E78-E3EF-3F5B-DA3785CC0144}"/>
          </ac:picMkLst>
        </pc:picChg>
        <pc:picChg chg="add mod">
          <ac:chgData name="Vincent Cauhapé" userId="fefffa6816022dd7" providerId="LiveId" clId="{9D49377D-A5F6-4826-9D94-45406FFA4D26}" dt="2023-02-21T11:28:44.087" v="1886" actId="1076"/>
          <ac:picMkLst>
            <pc:docMk/>
            <pc:sldMk cId="2829429995" sldId="261"/>
            <ac:picMk id="4100" creationId="{EE22A775-1504-0A61-AB2D-32A286436429}"/>
          </ac:picMkLst>
        </pc:picChg>
        <pc:picChg chg="add mod">
          <ac:chgData name="Vincent Cauhapé" userId="fefffa6816022dd7" providerId="LiveId" clId="{9D49377D-A5F6-4826-9D94-45406FFA4D26}" dt="2023-02-21T11:29:03.831" v="1890" actId="1076"/>
          <ac:picMkLst>
            <pc:docMk/>
            <pc:sldMk cId="2829429995" sldId="261"/>
            <ac:picMk id="4102" creationId="{AFA235BD-006C-D4AC-213D-7BB4AFDC77F1}"/>
          </ac:picMkLst>
        </pc:picChg>
      </pc:sldChg>
      <pc:sldChg chg="addSp modSp new mod ord">
        <pc:chgData name="Vincent Cauhapé" userId="fefffa6816022dd7" providerId="LiveId" clId="{9D49377D-A5F6-4826-9D94-45406FFA4D26}" dt="2023-02-23T07:30:09.490" v="6578" actId="1076"/>
        <pc:sldMkLst>
          <pc:docMk/>
          <pc:sldMk cId="3107189300" sldId="262"/>
        </pc:sldMkLst>
        <pc:spChg chg="mod">
          <ac:chgData name="Vincent Cauhapé" userId="fefffa6816022dd7" providerId="LiveId" clId="{9D49377D-A5F6-4826-9D94-45406FFA4D26}" dt="2023-02-21T13:12:01.554" v="1961" actId="20577"/>
          <ac:spMkLst>
            <pc:docMk/>
            <pc:sldMk cId="3107189300" sldId="262"/>
            <ac:spMk id="2" creationId="{72499C78-E8FA-671F-149F-F912FBFC3C7F}"/>
          </ac:spMkLst>
        </pc:spChg>
        <pc:spChg chg="mod">
          <ac:chgData name="Vincent Cauhapé" userId="fefffa6816022dd7" providerId="LiveId" clId="{9D49377D-A5F6-4826-9D94-45406FFA4D26}" dt="2023-02-23T07:30:02.356" v="6575" actId="1076"/>
          <ac:spMkLst>
            <pc:docMk/>
            <pc:sldMk cId="3107189300" sldId="262"/>
            <ac:spMk id="3" creationId="{32812EF5-4751-83BE-5102-E9EDA5A74ED8}"/>
          </ac:spMkLst>
        </pc:spChg>
        <pc:picChg chg="add mod">
          <ac:chgData name="Vincent Cauhapé" userId="fefffa6816022dd7" providerId="LiveId" clId="{9D49377D-A5F6-4826-9D94-45406FFA4D26}" dt="2023-02-23T07:30:09.490" v="6578" actId="1076"/>
          <ac:picMkLst>
            <pc:docMk/>
            <pc:sldMk cId="3107189300" sldId="262"/>
            <ac:picMk id="2050" creationId="{C3E42A2C-C906-86C2-23B8-99EF73D8DB6F}"/>
          </ac:picMkLst>
        </pc:picChg>
      </pc:sldChg>
      <pc:sldChg chg="addSp delSp modSp new mod">
        <pc:chgData name="Vincent Cauhapé" userId="fefffa6816022dd7" providerId="LiveId" clId="{9D49377D-A5F6-4826-9D94-45406FFA4D26}" dt="2023-02-22T08:31:52.567" v="3914" actId="20577"/>
        <pc:sldMkLst>
          <pc:docMk/>
          <pc:sldMk cId="2700785615" sldId="263"/>
        </pc:sldMkLst>
        <pc:spChg chg="mod">
          <ac:chgData name="Vincent Cauhapé" userId="fefffa6816022dd7" providerId="LiveId" clId="{9D49377D-A5F6-4826-9D94-45406FFA4D26}" dt="2023-02-21T10:27:53.556" v="1635" actId="313"/>
          <ac:spMkLst>
            <pc:docMk/>
            <pc:sldMk cId="2700785615" sldId="263"/>
            <ac:spMk id="2" creationId="{92AAAD01-335A-E58B-3898-01B23110E7B9}"/>
          </ac:spMkLst>
        </pc:spChg>
        <pc:spChg chg="del">
          <ac:chgData name="Vincent Cauhapé" userId="fefffa6816022dd7" providerId="LiveId" clId="{9D49377D-A5F6-4826-9D94-45406FFA4D26}" dt="2023-02-21T10:27:49.538" v="1634" actId="478"/>
          <ac:spMkLst>
            <pc:docMk/>
            <pc:sldMk cId="2700785615" sldId="263"/>
            <ac:spMk id="3" creationId="{7EEE8361-0C7E-35BD-EA49-2AEF33AB94D0}"/>
          </ac:spMkLst>
        </pc:spChg>
        <pc:spChg chg="add del mod">
          <ac:chgData name="Vincent Cauhapé" userId="fefffa6816022dd7" providerId="LiveId" clId="{9D49377D-A5F6-4826-9D94-45406FFA4D26}" dt="2023-02-21T10:41:49.694" v="1695" actId="22"/>
          <ac:spMkLst>
            <pc:docMk/>
            <pc:sldMk cId="2700785615" sldId="263"/>
            <ac:spMk id="5" creationId="{DF4D249B-EB04-3841-4103-DB4BDCF77F39}"/>
          </ac:spMkLst>
        </pc:spChg>
        <pc:spChg chg="add del">
          <ac:chgData name="Vincent Cauhapé" userId="fefffa6816022dd7" providerId="LiveId" clId="{9D49377D-A5F6-4826-9D94-45406FFA4D26}" dt="2023-02-21T10:41:53.075" v="1699" actId="22"/>
          <ac:spMkLst>
            <pc:docMk/>
            <pc:sldMk cId="2700785615" sldId="263"/>
            <ac:spMk id="7" creationId="{BACCB1CB-C36B-987D-2909-34F96BE17402}"/>
          </ac:spMkLst>
        </pc:spChg>
        <pc:spChg chg="add mod">
          <ac:chgData name="Vincent Cauhapé" userId="fefffa6816022dd7" providerId="LiveId" clId="{9D49377D-A5F6-4826-9D94-45406FFA4D26}" dt="2023-02-22T08:31:52.567" v="3914" actId="20577"/>
          <ac:spMkLst>
            <pc:docMk/>
            <pc:sldMk cId="2700785615" sldId="263"/>
            <ac:spMk id="9" creationId="{7531F43E-1530-BAE3-C6E3-ADABF8B22C2B}"/>
          </ac:spMkLst>
        </pc:spChg>
        <pc:spChg chg="add mod">
          <ac:chgData name="Vincent Cauhapé" userId="fefffa6816022dd7" providerId="LiveId" clId="{9D49377D-A5F6-4826-9D94-45406FFA4D26}" dt="2023-02-21T10:44:31.649" v="1727" actId="14100"/>
          <ac:spMkLst>
            <pc:docMk/>
            <pc:sldMk cId="2700785615" sldId="263"/>
            <ac:spMk id="10" creationId="{F09952F0-EC08-B60F-0096-125A4A8310AE}"/>
          </ac:spMkLst>
        </pc:spChg>
        <pc:spChg chg="add del">
          <ac:chgData name="Vincent Cauhapé" userId="fefffa6816022dd7" providerId="LiveId" clId="{9D49377D-A5F6-4826-9D94-45406FFA4D26}" dt="2023-02-21T10:47:14.808" v="1733" actId="22"/>
          <ac:spMkLst>
            <pc:docMk/>
            <pc:sldMk cId="2700785615" sldId="263"/>
            <ac:spMk id="12" creationId="{70221A80-FC22-151B-35CD-8127DE280629}"/>
          </ac:spMkLst>
        </pc:spChg>
        <pc:spChg chg="add mod">
          <ac:chgData name="Vincent Cauhapé" userId="fefffa6816022dd7" providerId="LiveId" clId="{9D49377D-A5F6-4826-9D94-45406FFA4D26}" dt="2023-02-21T10:47:25.114" v="1737" actId="1076"/>
          <ac:spMkLst>
            <pc:docMk/>
            <pc:sldMk cId="2700785615" sldId="263"/>
            <ac:spMk id="14" creationId="{5AD87BF6-0B29-62C7-6CC6-5DC31F0C134B}"/>
          </ac:spMkLst>
        </pc:spChg>
        <pc:spChg chg="add mod">
          <ac:chgData name="Vincent Cauhapé" userId="fefffa6816022dd7" providerId="LiveId" clId="{9D49377D-A5F6-4826-9D94-45406FFA4D26}" dt="2023-02-22T08:31:17.698" v="3909" actId="404"/>
          <ac:spMkLst>
            <pc:docMk/>
            <pc:sldMk cId="2700785615" sldId="263"/>
            <ac:spMk id="16" creationId="{03463E09-930C-24D1-A2F3-008AA92BFF0C}"/>
          </ac:spMkLst>
        </pc:spChg>
        <pc:spChg chg="add mod">
          <ac:chgData name="Vincent Cauhapé" userId="fefffa6816022dd7" providerId="LiveId" clId="{9D49377D-A5F6-4826-9D94-45406FFA4D26}" dt="2023-02-21T10:59:13.588" v="1767" actId="1076"/>
          <ac:spMkLst>
            <pc:docMk/>
            <pc:sldMk cId="2700785615" sldId="263"/>
            <ac:spMk id="18" creationId="{35E4D13C-D2EC-16A7-B969-F35D484299FD}"/>
          </ac:spMkLst>
        </pc:spChg>
        <pc:picChg chg="add del mod">
          <ac:chgData name="Vincent Cauhapé" userId="fefffa6816022dd7" providerId="LiveId" clId="{9D49377D-A5F6-4826-9D94-45406FFA4D26}" dt="2023-02-21T10:28:20.249" v="1641" actId="21"/>
          <ac:picMkLst>
            <pc:docMk/>
            <pc:sldMk cId="2700785615" sldId="263"/>
            <ac:picMk id="1026" creationId="{8D9BF693-1EE4-EE60-9A1A-329387059D52}"/>
          </ac:picMkLst>
        </pc:picChg>
        <pc:picChg chg="add mod">
          <ac:chgData name="Vincent Cauhapé" userId="fefffa6816022dd7" providerId="LiveId" clId="{9D49377D-A5F6-4826-9D94-45406FFA4D26}" dt="2023-02-21T10:43:40.349" v="1715" actId="1076"/>
          <ac:picMkLst>
            <pc:docMk/>
            <pc:sldMk cId="2700785615" sldId="263"/>
            <ac:picMk id="1028" creationId="{D7D7A0C4-0C87-F3E5-FDA6-069B05DEAF96}"/>
          </ac:picMkLst>
        </pc:picChg>
        <pc:picChg chg="add mod">
          <ac:chgData name="Vincent Cauhapé" userId="fefffa6816022dd7" providerId="LiveId" clId="{9D49377D-A5F6-4826-9D94-45406FFA4D26}" dt="2023-02-21T10:40:56.134" v="1689" actId="1076"/>
          <ac:picMkLst>
            <pc:docMk/>
            <pc:sldMk cId="2700785615" sldId="263"/>
            <ac:picMk id="1030" creationId="{6070308A-D79B-1395-D82F-2FD3D51874AB}"/>
          </ac:picMkLst>
        </pc:picChg>
        <pc:picChg chg="add mod">
          <ac:chgData name="Vincent Cauhapé" userId="fefffa6816022dd7" providerId="LiveId" clId="{9D49377D-A5F6-4826-9D94-45406FFA4D26}" dt="2023-02-21T10:43:36.997" v="1714" actId="1076"/>
          <ac:picMkLst>
            <pc:docMk/>
            <pc:sldMk cId="2700785615" sldId="263"/>
            <ac:picMk id="1032" creationId="{262DC01E-3ED4-2CBC-1122-0EBF2B239D98}"/>
          </ac:picMkLst>
        </pc:picChg>
        <pc:picChg chg="add mod">
          <ac:chgData name="Vincent Cauhapé" userId="fefffa6816022dd7" providerId="LiveId" clId="{9D49377D-A5F6-4826-9D94-45406FFA4D26}" dt="2023-02-22T08:31:10.772" v="3907" actId="1076"/>
          <ac:picMkLst>
            <pc:docMk/>
            <pc:sldMk cId="2700785615" sldId="263"/>
            <ac:picMk id="1034" creationId="{D989DD94-4E81-CA9C-532E-53426C957809}"/>
          </ac:picMkLst>
        </pc:picChg>
      </pc:sldChg>
      <pc:sldChg chg="addSp delSp modSp new mod">
        <pc:chgData name="Vincent Cauhapé" userId="fefffa6816022dd7" providerId="LiveId" clId="{9D49377D-A5F6-4826-9D94-45406FFA4D26}" dt="2023-02-23T15:27:17.438" v="7617" actId="1076"/>
        <pc:sldMkLst>
          <pc:docMk/>
          <pc:sldMk cId="4281812888" sldId="264"/>
        </pc:sldMkLst>
        <pc:spChg chg="del">
          <ac:chgData name="Vincent Cauhapé" userId="fefffa6816022dd7" providerId="LiveId" clId="{9D49377D-A5F6-4826-9D94-45406FFA4D26}" dt="2023-02-21T10:28:29.528" v="1643" actId="478"/>
          <ac:spMkLst>
            <pc:docMk/>
            <pc:sldMk cId="4281812888" sldId="264"/>
            <ac:spMk id="2" creationId="{A6314373-FA41-55AB-E742-77F76D48B40B}"/>
          </ac:spMkLst>
        </pc:spChg>
        <pc:spChg chg="add mod">
          <ac:chgData name="Vincent Cauhapé" userId="fefffa6816022dd7" providerId="LiveId" clId="{9D49377D-A5F6-4826-9D94-45406FFA4D26}" dt="2023-02-23T15:00:24.741" v="7484" actId="1076"/>
          <ac:spMkLst>
            <pc:docMk/>
            <pc:sldMk cId="4281812888" sldId="264"/>
            <ac:spMk id="2" creationId="{F6950CAF-EA4C-6E1E-4769-1E6128648F23}"/>
          </ac:spMkLst>
        </pc:spChg>
        <pc:spChg chg="add mod">
          <ac:chgData name="Vincent Cauhapé" userId="fefffa6816022dd7" providerId="LiveId" clId="{9D49377D-A5F6-4826-9D94-45406FFA4D26}" dt="2023-02-23T15:00:24.741" v="7484" actId="1076"/>
          <ac:spMkLst>
            <pc:docMk/>
            <pc:sldMk cId="4281812888" sldId="264"/>
            <ac:spMk id="3" creationId="{654044A4-24F6-660C-D074-FAB693AB8423}"/>
          </ac:spMkLst>
        </pc:spChg>
        <pc:spChg chg="del">
          <ac:chgData name="Vincent Cauhapé" userId="fefffa6816022dd7" providerId="LiveId" clId="{9D49377D-A5F6-4826-9D94-45406FFA4D26}" dt="2023-02-21T10:28:31.294" v="1644" actId="478"/>
          <ac:spMkLst>
            <pc:docMk/>
            <pc:sldMk cId="4281812888" sldId="264"/>
            <ac:spMk id="3" creationId="{7397FD0F-5745-7579-D885-5025C965393B}"/>
          </ac:spMkLst>
        </pc:spChg>
        <pc:spChg chg="add mod">
          <ac:chgData name="Vincent Cauhapé" userId="fefffa6816022dd7" providerId="LiveId" clId="{9D49377D-A5F6-4826-9D94-45406FFA4D26}" dt="2023-02-22T08:06:12.277" v="3754" actId="1582"/>
          <ac:spMkLst>
            <pc:docMk/>
            <pc:sldMk cId="4281812888" sldId="264"/>
            <ac:spMk id="5" creationId="{AD136C1A-CACF-DF07-6E51-00BD80C1ACCB}"/>
          </ac:spMkLst>
        </pc:spChg>
        <pc:spChg chg="add mod">
          <ac:chgData name="Vincent Cauhapé" userId="fefffa6816022dd7" providerId="LiveId" clId="{9D49377D-A5F6-4826-9D94-45406FFA4D26}" dt="2023-02-23T15:02:56.488" v="7615" actId="20577"/>
          <ac:spMkLst>
            <pc:docMk/>
            <pc:sldMk cId="4281812888" sldId="264"/>
            <ac:spMk id="6" creationId="{5EDB1F0B-76D9-9BB2-8061-E45B4B9A0835}"/>
          </ac:spMkLst>
        </pc:spChg>
        <pc:spChg chg="add mod">
          <ac:chgData name="Vincent Cauhapé" userId="fefffa6816022dd7" providerId="LiveId" clId="{9D49377D-A5F6-4826-9D94-45406FFA4D26}" dt="2023-02-22T08:06:25.230" v="3756" actId="1076"/>
          <ac:spMkLst>
            <pc:docMk/>
            <pc:sldMk cId="4281812888" sldId="264"/>
            <ac:spMk id="7" creationId="{65F4B793-AF83-7F0E-8E00-937A721BDF69}"/>
          </ac:spMkLst>
        </pc:spChg>
        <pc:spChg chg="add del mod">
          <ac:chgData name="Vincent Cauhapé" userId="fefffa6816022dd7" providerId="LiveId" clId="{9D49377D-A5F6-4826-9D94-45406FFA4D26}" dt="2023-02-21T13:06:56.657" v="1932" actId="478"/>
          <ac:spMkLst>
            <pc:docMk/>
            <pc:sldMk cId="4281812888" sldId="264"/>
            <ac:spMk id="7" creationId="{A8D430B8-A48A-16D5-4E6C-4C3ADF418C39}"/>
          </ac:spMkLst>
        </pc:spChg>
        <pc:spChg chg="add mod">
          <ac:chgData name="Vincent Cauhapé" userId="fefffa6816022dd7" providerId="LiveId" clId="{9D49377D-A5F6-4826-9D94-45406FFA4D26}" dt="2023-02-23T15:00:32.367" v="7485" actId="1076"/>
          <ac:spMkLst>
            <pc:docMk/>
            <pc:sldMk cId="4281812888" sldId="264"/>
            <ac:spMk id="10" creationId="{6526FFCD-026C-AEAF-881F-6C7193801EFA}"/>
          </ac:spMkLst>
        </pc:spChg>
        <pc:spChg chg="add mod">
          <ac:chgData name="Vincent Cauhapé" userId="fefffa6816022dd7" providerId="LiveId" clId="{9D49377D-A5F6-4826-9D94-45406FFA4D26}" dt="2023-02-23T15:00:37.022" v="7486" actId="1076"/>
          <ac:spMkLst>
            <pc:docMk/>
            <pc:sldMk cId="4281812888" sldId="264"/>
            <ac:spMk id="11" creationId="{E2704D9A-A8AD-18AE-0DE6-2C0CDBB8FA99}"/>
          </ac:spMkLst>
        </pc:spChg>
        <pc:picChg chg="add del mod">
          <ac:chgData name="Vincent Cauhapé" userId="fefffa6816022dd7" providerId="LiveId" clId="{9D49377D-A5F6-4826-9D94-45406FFA4D26}" dt="2023-02-23T14:57:56.239" v="7447" actId="478"/>
          <ac:picMkLst>
            <pc:docMk/>
            <pc:sldMk cId="4281812888" sldId="264"/>
            <ac:picMk id="4" creationId="{6A1E2EBF-3F7E-469A-C5A0-F3AF406D8A04}"/>
          </ac:picMkLst>
        </pc:picChg>
        <pc:picChg chg="add mod">
          <ac:chgData name="Vincent Cauhapé" userId="fefffa6816022dd7" providerId="LiveId" clId="{9D49377D-A5F6-4826-9D94-45406FFA4D26}" dt="2023-02-23T15:00:24.741" v="7484" actId="1076"/>
          <ac:picMkLst>
            <pc:docMk/>
            <pc:sldMk cId="4281812888" sldId="264"/>
            <ac:picMk id="9" creationId="{8B601482-92B4-7C50-419C-E3682DF9FC52}"/>
          </ac:picMkLst>
        </pc:picChg>
        <pc:picChg chg="add mod">
          <ac:chgData name="Vincent Cauhapé" userId="fefffa6816022dd7" providerId="LiveId" clId="{9D49377D-A5F6-4826-9D94-45406FFA4D26}" dt="2023-02-23T15:01:11.506" v="7490" actId="1076"/>
          <ac:picMkLst>
            <pc:docMk/>
            <pc:sldMk cId="4281812888" sldId="264"/>
            <ac:picMk id="13" creationId="{FB12CC59-2151-00B9-738C-817B23ABE433}"/>
          </ac:picMkLst>
        </pc:picChg>
        <pc:picChg chg="add del mod">
          <ac:chgData name="Vincent Cauhapé" userId="fefffa6816022dd7" providerId="LiveId" clId="{9D49377D-A5F6-4826-9D94-45406FFA4D26}" dt="2023-02-23T14:57:27.593" v="7444" actId="478"/>
          <ac:picMkLst>
            <pc:docMk/>
            <pc:sldMk cId="4281812888" sldId="264"/>
            <ac:picMk id="1026" creationId="{9D1953DC-3D0F-0018-2066-59AABCC9B005}"/>
          </ac:picMkLst>
        </pc:picChg>
        <pc:picChg chg="add mod">
          <ac:chgData name="Vincent Cauhapé" userId="fefffa6816022dd7" providerId="LiveId" clId="{9D49377D-A5F6-4826-9D94-45406FFA4D26}" dt="2023-02-23T15:00:24.741" v="7484" actId="1076"/>
          <ac:picMkLst>
            <pc:docMk/>
            <pc:sldMk cId="4281812888" sldId="264"/>
            <ac:picMk id="1028" creationId="{888183B1-75BB-9E21-FF66-A1301771D539}"/>
          </ac:picMkLst>
        </pc:picChg>
        <pc:picChg chg="add mod">
          <ac:chgData name="Vincent Cauhapé" userId="fefffa6816022dd7" providerId="LiveId" clId="{9D49377D-A5F6-4826-9D94-45406FFA4D26}" dt="2023-02-23T15:27:17.438" v="7617" actId="1076"/>
          <ac:picMkLst>
            <pc:docMk/>
            <pc:sldMk cId="4281812888" sldId="264"/>
            <ac:picMk id="2050" creationId="{DAD82AD0-4D96-ABE7-89F1-FE920DDE713B}"/>
          </ac:picMkLst>
        </pc:picChg>
      </pc:sldChg>
      <pc:sldChg chg="addSp delSp modSp add mod ord">
        <pc:chgData name="Vincent Cauhapé" userId="fefffa6816022dd7" providerId="LiveId" clId="{9D49377D-A5F6-4826-9D94-45406FFA4D26}" dt="2023-02-23T09:41:21.729" v="7300" actId="1076"/>
        <pc:sldMkLst>
          <pc:docMk/>
          <pc:sldMk cId="100547264" sldId="265"/>
        </pc:sldMkLst>
        <pc:spChg chg="add mod">
          <ac:chgData name="Vincent Cauhapé" userId="fefffa6816022dd7" providerId="LiveId" clId="{9D49377D-A5F6-4826-9D94-45406FFA4D26}" dt="2023-02-23T09:41:18.012" v="7299" actId="1076"/>
          <ac:spMkLst>
            <pc:docMk/>
            <pc:sldMk cId="100547264" sldId="265"/>
            <ac:spMk id="6" creationId="{F0F7AD87-C859-C221-91AC-3F74DAE7D9DB}"/>
          </ac:spMkLst>
        </pc:spChg>
        <pc:spChg chg="add mod">
          <ac:chgData name="Vincent Cauhapé" userId="fefffa6816022dd7" providerId="LiveId" clId="{9D49377D-A5F6-4826-9D94-45406FFA4D26}" dt="2023-02-23T09:41:05.820" v="7296" actId="1076"/>
          <ac:spMkLst>
            <pc:docMk/>
            <pc:sldMk cId="100547264" sldId="265"/>
            <ac:spMk id="8" creationId="{75C04F34-B404-9935-F377-6092A336682A}"/>
          </ac:spMkLst>
        </pc:spChg>
        <pc:spChg chg="del">
          <ac:chgData name="Vincent Cauhapé" userId="fefffa6816022dd7" providerId="LiveId" clId="{9D49377D-A5F6-4826-9D94-45406FFA4D26}" dt="2023-02-21T11:00:17.123" v="1773" actId="478"/>
          <ac:spMkLst>
            <pc:docMk/>
            <pc:sldMk cId="100547264" sldId="265"/>
            <ac:spMk id="9" creationId="{7531F43E-1530-BAE3-C6E3-ADABF8B22C2B}"/>
          </ac:spMkLst>
        </pc:spChg>
        <pc:spChg chg="del">
          <ac:chgData name="Vincent Cauhapé" userId="fefffa6816022dd7" providerId="LiveId" clId="{9D49377D-A5F6-4826-9D94-45406FFA4D26}" dt="2023-02-21T11:00:11.609" v="1770" actId="478"/>
          <ac:spMkLst>
            <pc:docMk/>
            <pc:sldMk cId="100547264" sldId="265"/>
            <ac:spMk id="10" creationId="{F09952F0-EC08-B60F-0096-125A4A8310AE}"/>
          </ac:spMkLst>
        </pc:spChg>
        <pc:spChg chg="del">
          <ac:chgData name="Vincent Cauhapé" userId="fefffa6816022dd7" providerId="LiveId" clId="{9D49377D-A5F6-4826-9D94-45406FFA4D26}" dt="2023-02-21T11:00:21.677" v="1774" actId="478"/>
          <ac:spMkLst>
            <pc:docMk/>
            <pc:sldMk cId="100547264" sldId="265"/>
            <ac:spMk id="14" creationId="{5AD87BF6-0B29-62C7-6CC6-5DC31F0C134B}"/>
          </ac:spMkLst>
        </pc:spChg>
        <pc:spChg chg="del">
          <ac:chgData name="Vincent Cauhapé" userId="fefffa6816022dd7" providerId="LiveId" clId="{9D49377D-A5F6-4826-9D94-45406FFA4D26}" dt="2023-02-21T11:00:23.860" v="1775" actId="478"/>
          <ac:spMkLst>
            <pc:docMk/>
            <pc:sldMk cId="100547264" sldId="265"/>
            <ac:spMk id="16" creationId="{03463E09-930C-24D1-A2F3-008AA92BFF0C}"/>
          </ac:spMkLst>
        </pc:spChg>
        <pc:spChg chg="del mod">
          <ac:chgData name="Vincent Cauhapé" userId="fefffa6816022dd7" providerId="LiveId" clId="{9D49377D-A5F6-4826-9D94-45406FFA4D26}" dt="2023-02-21T11:00:14.643" v="1772" actId="478"/>
          <ac:spMkLst>
            <pc:docMk/>
            <pc:sldMk cId="100547264" sldId="265"/>
            <ac:spMk id="18" creationId="{35E4D13C-D2EC-16A7-B969-F35D484299FD}"/>
          </ac:spMkLst>
        </pc:spChg>
        <pc:picChg chg="add mod">
          <ac:chgData name="Vincent Cauhapé" userId="fefffa6816022dd7" providerId="LiveId" clId="{9D49377D-A5F6-4826-9D94-45406FFA4D26}" dt="2023-02-23T09:40:46.913" v="7292" actId="1076"/>
          <ac:picMkLst>
            <pc:docMk/>
            <pc:sldMk cId="100547264" sldId="265"/>
            <ac:picMk id="4" creationId="{04D20B71-178E-5F24-DAC8-6BA62C57B58F}"/>
          </ac:picMkLst>
        </pc:picChg>
        <pc:picChg chg="add mod">
          <ac:chgData name="Vincent Cauhapé" userId="fefffa6816022dd7" providerId="LiveId" clId="{9D49377D-A5F6-4826-9D94-45406FFA4D26}" dt="2023-02-22T08:26:13.178" v="3812" actId="1076"/>
          <ac:picMkLst>
            <pc:docMk/>
            <pc:sldMk cId="100547264" sldId="265"/>
            <ac:picMk id="5" creationId="{A508CE47-BDC7-FB2D-CB26-0F01A1525ECC}"/>
          </ac:picMkLst>
        </pc:picChg>
        <pc:picChg chg="add del">
          <ac:chgData name="Vincent Cauhapé" userId="fefffa6816022dd7" providerId="LiveId" clId="{9D49377D-A5F6-4826-9D94-45406FFA4D26}" dt="2023-02-21T11:07:39.818" v="1786" actId="22"/>
          <ac:picMkLst>
            <pc:docMk/>
            <pc:sldMk cId="100547264" sldId="265"/>
            <ac:picMk id="6" creationId="{D5D0E827-869A-4F43-C3B8-BF6FF6F7D210}"/>
          </ac:picMkLst>
        </pc:picChg>
        <pc:picChg chg="add mod">
          <ac:chgData name="Vincent Cauhapé" userId="fefffa6816022dd7" providerId="LiveId" clId="{9D49377D-A5F6-4826-9D94-45406FFA4D26}" dt="2023-02-23T09:41:21.729" v="7300" actId="1076"/>
          <ac:picMkLst>
            <pc:docMk/>
            <pc:sldMk cId="100547264" sldId="265"/>
            <ac:picMk id="7" creationId="{FE4737F6-A190-D976-4DB5-75AD23913409}"/>
          </ac:picMkLst>
        </pc:picChg>
        <pc:picChg chg="del">
          <ac:chgData name="Vincent Cauhapé" userId="fefffa6816022dd7" providerId="LiveId" clId="{9D49377D-A5F6-4826-9D94-45406FFA4D26}" dt="2023-02-21T11:00:09.610" v="1769" actId="478"/>
          <ac:picMkLst>
            <pc:docMk/>
            <pc:sldMk cId="100547264" sldId="265"/>
            <ac:picMk id="1028" creationId="{D7D7A0C4-0C87-F3E5-FDA6-069B05DEAF96}"/>
          </ac:picMkLst>
        </pc:picChg>
        <pc:picChg chg="del">
          <ac:chgData name="Vincent Cauhapé" userId="fefffa6816022dd7" providerId="LiveId" clId="{9D49377D-A5F6-4826-9D94-45406FFA4D26}" dt="2023-02-21T11:02:27.937" v="1782" actId="478"/>
          <ac:picMkLst>
            <pc:docMk/>
            <pc:sldMk cId="100547264" sldId="265"/>
            <ac:picMk id="1030" creationId="{6070308A-D79B-1395-D82F-2FD3D51874AB}"/>
          </ac:picMkLst>
        </pc:picChg>
        <pc:picChg chg="mod">
          <ac:chgData name="Vincent Cauhapé" userId="fefffa6816022dd7" providerId="LiveId" clId="{9D49377D-A5F6-4826-9D94-45406FFA4D26}" dt="2023-02-21T11:02:32.585" v="1784" actId="1076"/>
          <ac:picMkLst>
            <pc:docMk/>
            <pc:sldMk cId="100547264" sldId="265"/>
            <ac:picMk id="1032" creationId="{262DC01E-3ED4-2CBC-1122-0EBF2B239D98}"/>
          </ac:picMkLst>
        </pc:picChg>
        <pc:picChg chg="mod">
          <ac:chgData name="Vincent Cauhapé" userId="fefffa6816022dd7" providerId="LiveId" clId="{9D49377D-A5F6-4826-9D94-45406FFA4D26}" dt="2023-02-21T11:02:30.566" v="1783" actId="1076"/>
          <ac:picMkLst>
            <pc:docMk/>
            <pc:sldMk cId="100547264" sldId="265"/>
            <ac:picMk id="1034" creationId="{D989DD94-4E81-CA9C-532E-53426C957809}"/>
          </ac:picMkLst>
        </pc:picChg>
        <pc:picChg chg="add mod">
          <ac:chgData name="Vincent Cauhapé" userId="fefffa6816022dd7" providerId="LiveId" clId="{9D49377D-A5F6-4826-9D94-45406FFA4D26}" dt="2023-02-23T09:40:49.320" v="7293" actId="1076"/>
          <ac:picMkLst>
            <pc:docMk/>
            <pc:sldMk cId="100547264" sldId="265"/>
            <ac:picMk id="3074" creationId="{F823D038-BDDF-5E1A-90C0-C6D2750D639F}"/>
          </ac:picMkLst>
        </pc:picChg>
      </pc:sldChg>
      <pc:sldChg chg="addSp delSp modSp new mod">
        <pc:chgData name="Vincent Cauhapé" userId="fefffa6816022dd7" providerId="LiveId" clId="{9D49377D-A5F6-4826-9D94-45406FFA4D26}" dt="2023-02-24T08:26:49.400" v="7790" actId="1076"/>
        <pc:sldMkLst>
          <pc:docMk/>
          <pc:sldMk cId="392352173" sldId="266"/>
        </pc:sldMkLst>
        <pc:spChg chg="del">
          <ac:chgData name="Vincent Cauhapé" userId="fefffa6816022dd7" providerId="LiveId" clId="{9D49377D-A5F6-4826-9D94-45406FFA4D26}" dt="2023-02-21T14:20:06.206" v="2718" actId="478"/>
          <ac:spMkLst>
            <pc:docMk/>
            <pc:sldMk cId="392352173" sldId="266"/>
            <ac:spMk id="2" creationId="{57F0113A-8FD1-FC1B-30FE-B066D5896711}"/>
          </ac:spMkLst>
        </pc:spChg>
        <pc:spChg chg="mod">
          <ac:chgData name="Vincent Cauhapé" userId="fefffa6816022dd7" providerId="LiveId" clId="{9D49377D-A5F6-4826-9D94-45406FFA4D26}" dt="2023-02-24T08:26:45.932" v="7789" actId="1076"/>
          <ac:spMkLst>
            <pc:docMk/>
            <pc:sldMk cId="392352173" sldId="266"/>
            <ac:spMk id="3" creationId="{8E58543B-B530-843B-75BB-FE3EB92F885C}"/>
          </ac:spMkLst>
        </pc:spChg>
        <pc:picChg chg="add mod">
          <ac:chgData name="Vincent Cauhapé" userId="fefffa6816022dd7" providerId="LiveId" clId="{9D49377D-A5F6-4826-9D94-45406FFA4D26}" dt="2023-02-24T08:26:49.400" v="7790" actId="1076"/>
          <ac:picMkLst>
            <pc:docMk/>
            <pc:sldMk cId="392352173" sldId="266"/>
            <ac:picMk id="2050" creationId="{5EE83581-3D62-401C-6B6F-E68B79043623}"/>
          </ac:picMkLst>
        </pc:picChg>
      </pc:sldChg>
      <pc:sldChg chg="addSp delSp modSp new mod">
        <pc:chgData name="Vincent Cauhapé" userId="fefffa6816022dd7" providerId="LiveId" clId="{9D49377D-A5F6-4826-9D94-45406FFA4D26}" dt="2023-02-24T08:29:10.677" v="7791" actId="20577"/>
        <pc:sldMkLst>
          <pc:docMk/>
          <pc:sldMk cId="2851455542" sldId="267"/>
        </pc:sldMkLst>
        <pc:spChg chg="del">
          <ac:chgData name="Vincent Cauhapé" userId="fefffa6816022dd7" providerId="LiveId" clId="{9D49377D-A5F6-4826-9D94-45406FFA4D26}" dt="2023-02-21T14:25:20.250" v="3190" actId="478"/>
          <ac:spMkLst>
            <pc:docMk/>
            <pc:sldMk cId="2851455542" sldId="267"/>
            <ac:spMk id="2" creationId="{6F776731-0ECC-0EF2-7749-42CE2FA66CD1}"/>
          </ac:spMkLst>
        </pc:spChg>
        <pc:spChg chg="del">
          <ac:chgData name="Vincent Cauhapé" userId="fefffa6816022dd7" providerId="LiveId" clId="{9D49377D-A5F6-4826-9D94-45406FFA4D26}" dt="2023-02-21T14:25:18.256" v="3189" actId="478"/>
          <ac:spMkLst>
            <pc:docMk/>
            <pc:sldMk cId="2851455542" sldId="267"/>
            <ac:spMk id="3" creationId="{2D772599-0752-44B0-5092-E16889E50C86}"/>
          </ac:spMkLst>
        </pc:spChg>
        <pc:spChg chg="add mod">
          <ac:chgData name="Vincent Cauhapé" userId="fefffa6816022dd7" providerId="LiveId" clId="{9D49377D-A5F6-4826-9D94-45406FFA4D26}" dt="2023-02-21T14:28:17.056" v="3394" actId="14100"/>
          <ac:spMkLst>
            <pc:docMk/>
            <pc:sldMk cId="2851455542" sldId="267"/>
            <ac:spMk id="6" creationId="{0FC99316-709A-BD42-C777-D52ACF997364}"/>
          </ac:spMkLst>
        </pc:spChg>
        <pc:spChg chg="add mod">
          <ac:chgData name="Vincent Cauhapé" userId="fefffa6816022dd7" providerId="LiveId" clId="{9D49377D-A5F6-4826-9D94-45406FFA4D26}" dt="2023-02-24T08:29:10.677" v="7791" actId="20577"/>
          <ac:spMkLst>
            <pc:docMk/>
            <pc:sldMk cId="2851455542" sldId="267"/>
            <ac:spMk id="7" creationId="{F0182EB9-37F2-FAA2-33B1-C88AF8000550}"/>
          </ac:spMkLst>
        </pc:spChg>
        <pc:picChg chg="add mod">
          <ac:chgData name="Vincent Cauhapé" userId="fefffa6816022dd7" providerId="LiveId" clId="{9D49377D-A5F6-4826-9D94-45406FFA4D26}" dt="2023-02-21T14:28:17.056" v="3394" actId="14100"/>
          <ac:picMkLst>
            <pc:docMk/>
            <pc:sldMk cId="2851455542" sldId="267"/>
            <ac:picMk id="5" creationId="{C8548112-A3F2-ACC5-CE1C-0C1796576393}"/>
          </ac:picMkLst>
        </pc:picChg>
      </pc:sldChg>
      <pc:sldChg chg="addSp delSp modSp new mod">
        <pc:chgData name="Vincent Cauhapé" userId="fefffa6816022dd7" providerId="LiveId" clId="{9D49377D-A5F6-4826-9D94-45406FFA4D26}" dt="2023-02-23T07:44:12.580" v="6612" actId="122"/>
        <pc:sldMkLst>
          <pc:docMk/>
          <pc:sldMk cId="1087281383" sldId="268"/>
        </pc:sldMkLst>
        <pc:spChg chg="del">
          <ac:chgData name="Vincent Cauhapé" userId="fefffa6816022dd7" providerId="LiveId" clId="{9D49377D-A5F6-4826-9D94-45406FFA4D26}" dt="2023-02-21T15:19:16.860" v="3396" actId="478"/>
          <ac:spMkLst>
            <pc:docMk/>
            <pc:sldMk cId="1087281383" sldId="268"/>
            <ac:spMk id="2" creationId="{93BDC8B5-63FA-F7DC-8488-C1A6ECCC7908}"/>
          </ac:spMkLst>
        </pc:spChg>
        <pc:spChg chg="del">
          <ac:chgData name="Vincent Cauhapé" userId="fefffa6816022dd7" providerId="LiveId" clId="{9D49377D-A5F6-4826-9D94-45406FFA4D26}" dt="2023-02-21T15:19:18.661" v="3397" actId="478"/>
          <ac:spMkLst>
            <pc:docMk/>
            <pc:sldMk cId="1087281383" sldId="268"/>
            <ac:spMk id="3" creationId="{A51B82FE-4B5D-D258-0F48-43E378398C61}"/>
          </ac:spMkLst>
        </pc:spChg>
        <pc:spChg chg="add del mod">
          <ac:chgData name="Vincent Cauhapé" userId="fefffa6816022dd7" providerId="LiveId" clId="{9D49377D-A5F6-4826-9D94-45406FFA4D26}" dt="2023-02-21T15:20:34.248" v="3428" actId="478"/>
          <ac:spMkLst>
            <pc:docMk/>
            <pc:sldMk cId="1087281383" sldId="268"/>
            <ac:spMk id="6" creationId="{5D87D8F8-76F2-F2E9-EBD1-4F9833BBCF86}"/>
          </ac:spMkLst>
        </pc:spChg>
        <pc:spChg chg="add mod">
          <ac:chgData name="Vincent Cauhapé" userId="fefffa6816022dd7" providerId="LiveId" clId="{9D49377D-A5F6-4826-9D94-45406FFA4D26}" dt="2023-02-21T15:20:53.428" v="3432" actId="207"/>
          <ac:spMkLst>
            <pc:docMk/>
            <pc:sldMk cId="1087281383" sldId="268"/>
            <ac:spMk id="7" creationId="{DC3E0445-5A99-087D-5631-C95E6ECB6D28}"/>
          </ac:spMkLst>
        </pc:spChg>
        <pc:spChg chg="add mod">
          <ac:chgData name="Vincent Cauhapé" userId="fefffa6816022dd7" providerId="LiveId" clId="{9D49377D-A5F6-4826-9D94-45406FFA4D26}" dt="2023-02-21T15:21:03.898" v="3434" actId="1076"/>
          <ac:spMkLst>
            <pc:docMk/>
            <pc:sldMk cId="1087281383" sldId="268"/>
            <ac:spMk id="8" creationId="{3D031779-03E6-00D3-C803-CED44656EA66}"/>
          </ac:spMkLst>
        </pc:spChg>
        <pc:spChg chg="add mod">
          <ac:chgData name="Vincent Cauhapé" userId="fefffa6816022dd7" providerId="LiveId" clId="{9D49377D-A5F6-4826-9D94-45406FFA4D26}" dt="2023-02-21T15:21:30.221" v="3437" actId="14100"/>
          <ac:spMkLst>
            <pc:docMk/>
            <pc:sldMk cId="1087281383" sldId="268"/>
            <ac:spMk id="9" creationId="{9093E253-781E-B83A-073C-FDC80504E09A}"/>
          </ac:spMkLst>
        </pc:spChg>
        <pc:spChg chg="add mod">
          <ac:chgData name="Vincent Cauhapé" userId="fefffa6816022dd7" providerId="LiveId" clId="{9D49377D-A5F6-4826-9D94-45406FFA4D26}" dt="2023-02-21T15:21:55.893" v="3442" actId="1076"/>
          <ac:spMkLst>
            <pc:docMk/>
            <pc:sldMk cId="1087281383" sldId="268"/>
            <ac:spMk id="10" creationId="{B839DD57-BE93-3349-ACD7-88C725128B86}"/>
          </ac:spMkLst>
        </pc:spChg>
        <pc:spChg chg="add mod">
          <ac:chgData name="Vincent Cauhapé" userId="fefffa6816022dd7" providerId="LiveId" clId="{9D49377D-A5F6-4826-9D94-45406FFA4D26}" dt="2023-02-21T15:22:34.826" v="3448" actId="208"/>
          <ac:spMkLst>
            <pc:docMk/>
            <pc:sldMk cId="1087281383" sldId="268"/>
            <ac:spMk id="11" creationId="{0870C818-42C2-C425-F6DD-D56E47231072}"/>
          </ac:spMkLst>
        </pc:spChg>
        <pc:spChg chg="add mod">
          <ac:chgData name="Vincent Cauhapé" userId="fefffa6816022dd7" providerId="LiveId" clId="{9D49377D-A5F6-4826-9D94-45406FFA4D26}" dt="2023-02-21T15:23:05.273" v="3454" actId="1076"/>
          <ac:spMkLst>
            <pc:docMk/>
            <pc:sldMk cId="1087281383" sldId="268"/>
            <ac:spMk id="12" creationId="{ACE8A564-EAE8-D958-1BCD-C5E1016D3BBF}"/>
          </ac:spMkLst>
        </pc:spChg>
        <pc:spChg chg="add mod">
          <ac:chgData name="Vincent Cauhapé" userId="fefffa6816022dd7" providerId="LiveId" clId="{9D49377D-A5F6-4826-9D94-45406FFA4D26}" dt="2023-02-21T15:23:11.400" v="3455" actId="14100"/>
          <ac:spMkLst>
            <pc:docMk/>
            <pc:sldMk cId="1087281383" sldId="268"/>
            <ac:spMk id="13" creationId="{B78B858F-11BD-D405-3D68-3402AD93CB89}"/>
          </ac:spMkLst>
        </pc:spChg>
        <pc:spChg chg="add mod">
          <ac:chgData name="Vincent Cauhapé" userId="fefffa6816022dd7" providerId="LiveId" clId="{9D49377D-A5F6-4826-9D94-45406FFA4D26}" dt="2023-02-23T07:44:12.580" v="6612" actId="122"/>
          <ac:spMkLst>
            <pc:docMk/>
            <pc:sldMk cId="1087281383" sldId="268"/>
            <ac:spMk id="14" creationId="{7B6B148A-C809-011E-5F53-359C5DE88A9B}"/>
          </ac:spMkLst>
        </pc:spChg>
        <pc:spChg chg="add mod">
          <ac:chgData name="Vincent Cauhapé" userId="fefffa6816022dd7" providerId="LiveId" clId="{9D49377D-A5F6-4826-9D94-45406FFA4D26}" dt="2023-02-23T07:44:12.580" v="6612" actId="122"/>
          <ac:spMkLst>
            <pc:docMk/>
            <pc:sldMk cId="1087281383" sldId="268"/>
            <ac:spMk id="15" creationId="{FC6D8F1E-0708-4D11-FF02-81B56AAD788C}"/>
          </ac:spMkLst>
        </pc:spChg>
        <pc:spChg chg="add mod">
          <ac:chgData name="Vincent Cauhapé" userId="fefffa6816022dd7" providerId="LiveId" clId="{9D49377D-A5F6-4826-9D94-45406FFA4D26}" dt="2023-02-23T07:44:12.580" v="6612" actId="122"/>
          <ac:spMkLst>
            <pc:docMk/>
            <pc:sldMk cId="1087281383" sldId="268"/>
            <ac:spMk id="16" creationId="{21DD2FED-A82F-EF9D-91E2-422A4F63FA2A}"/>
          </ac:spMkLst>
        </pc:spChg>
        <pc:picChg chg="add mod">
          <ac:chgData name="Vincent Cauhapé" userId="fefffa6816022dd7" providerId="LiveId" clId="{9D49377D-A5F6-4826-9D94-45406FFA4D26}" dt="2023-02-21T15:20:37.253" v="3429" actId="1076"/>
          <ac:picMkLst>
            <pc:docMk/>
            <pc:sldMk cId="1087281383" sldId="268"/>
            <ac:picMk id="5" creationId="{734E4622-320E-7BB7-B6AA-7D042583CE6D}"/>
          </ac:picMkLst>
        </pc:picChg>
      </pc:sldChg>
      <pc:sldChg chg="addSp delSp modSp new mod">
        <pc:chgData name="Vincent Cauhapé" userId="fefffa6816022dd7" providerId="LiveId" clId="{9D49377D-A5F6-4826-9D94-45406FFA4D26}" dt="2023-02-24T08:31:49.660" v="7792" actId="1076"/>
        <pc:sldMkLst>
          <pc:docMk/>
          <pc:sldMk cId="3053961292" sldId="269"/>
        </pc:sldMkLst>
        <pc:spChg chg="del">
          <ac:chgData name="Vincent Cauhapé" userId="fefffa6816022dd7" providerId="LiveId" clId="{9D49377D-A5F6-4826-9D94-45406FFA4D26}" dt="2023-02-21T16:31:00.884" v="3544" actId="478"/>
          <ac:spMkLst>
            <pc:docMk/>
            <pc:sldMk cId="3053961292" sldId="269"/>
            <ac:spMk id="2" creationId="{495D67CC-F8AB-F873-E25A-878ED063041E}"/>
          </ac:spMkLst>
        </pc:spChg>
        <pc:spChg chg="add mod">
          <ac:chgData name="Vincent Cauhapé" userId="fefffa6816022dd7" providerId="LiveId" clId="{9D49377D-A5F6-4826-9D94-45406FFA4D26}" dt="2023-02-23T13:40:24.581" v="7376" actId="207"/>
          <ac:spMkLst>
            <pc:docMk/>
            <pc:sldMk cId="3053961292" sldId="269"/>
            <ac:spMk id="2" creationId="{4A40F049-121E-8F20-96CF-BC89C909EC3A}"/>
          </ac:spMkLst>
        </pc:spChg>
        <pc:spChg chg="del">
          <ac:chgData name="Vincent Cauhapé" userId="fefffa6816022dd7" providerId="LiveId" clId="{9D49377D-A5F6-4826-9D94-45406FFA4D26}" dt="2023-02-21T16:31:04.177" v="3545" actId="478"/>
          <ac:spMkLst>
            <pc:docMk/>
            <pc:sldMk cId="3053961292" sldId="269"/>
            <ac:spMk id="3" creationId="{7AC53C6C-E7A2-E246-E7EA-15BC8E0CF326}"/>
          </ac:spMkLst>
        </pc:spChg>
        <pc:spChg chg="add mod">
          <ac:chgData name="Vincent Cauhapé" userId="fefffa6816022dd7" providerId="LiveId" clId="{9D49377D-A5F6-4826-9D94-45406FFA4D26}" dt="2023-02-23T13:47:51.522" v="7437" actId="20577"/>
          <ac:spMkLst>
            <pc:docMk/>
            <pc:sldMk cId="3053961292" sldId="269"/>
            <ac:spMk id="3" creationId="{833F0E07-8C0E-C64D-F808-E65910F9D379}"/>
          </ac:spMkLst>
        </pc:spChg>
        <pc:picChg chg="add mod">
          <ac:chgData name="Vincent Cauhapé" userId="fefffa6816022dd7" providerId="LiveId" clId="{9D49377D-A5F6-4826-9D94-45406FFA4D26}" dt="2023-02-22T08:50:35.460" v="4400" actId="1076"/>
          <ac:picMkLst>
            <pc:docMk/>
            <pc:sldMk cId="3053961292" sldId="269"/>
            <ac:picMk id="5" creationId="{5926903F-9B1E-4BBF-BE9D-6036D9AC7C72}"/>
          </ac:picMkLst>
        </pc:picChg>
        <pc:picChg chg="add mod">
          <ac:chgData name="Vincent Cauhapé" userId="fefffa6816022dd7" providerId="LiveId" clId="{9D49377D-A5F6-4826-9D94-45406FFA4D26}" dt="2023-02-24T08:31:49.660" v="7792" actId="1076"/>
          <ac:picMkLst>
            <pc:docMk/>
            <pc:sldMk cId="3053961292" sldId="269"/>
            <ac:picMk id="6" creationId="{0F699244-AD5B-21A9-F95B-ABB60F320CAB}"/>
          </ac:picMkLst>
        </pc:picChg>
      </pc:sldChg>
      <pc:sldChg chg="addSp delSp modSp new mod modAnim">
        <pc:chgData name="Vincent Cauhapé" userId="fefffa6816022dd7" providerId="LiveId" clId="{9D49377D-A5F6-4826-9D94-45406FFA4D26}" dt="2023-02-22T12:38:11.219" v="4467"/>
        <pc:sldMkLst>
          <pc:docMk/>
          <pc:sldMk cId="2766541821" sldId="270"/>
        </pc:sldMkLst>
        <pc:spChg chg="del">
          <ac:chgData name="Vincent Cauhapé" userId="fefffa6816022dd7" providerId="LiveId" clId="{9D49377D-A5F6-4826-9D94-45406FFA4D26}" dt="2023-02-22T08:52:19.990" v="4404" actId="478"/>
          <ac:spMkLst>
            <pc:docMk/>
            <pc:sldMk cId="2766541821" sldId="270"/>
            <ac:spMk id="2" creationId="{C5133E7E-064D-AE43-DB70-232F4F281C3A}"/>
          </ac:spMkLst>
        </pc:spChg>
        <pc:spChg chg="del">
          <ac:chgData name="Vincent Cauhapé" userId="fefffa6816022dd7" providerId="LiveId" clId="{9D49377D-A5F6-4826-9D94-45406FFA4D26}" dt="2023-02-22T08:52:21.874" v="4405" actId="478"/>
          <ac:spMkLst>
            <pc:docMk/>
            <pc:sldMk cId="2766541821" sldId="270"/>
            <ac:spMk id="3" creationId="{9068127A-FBF8-946A-B780-158FE6D06F2C}"/>
          </ac:spMkLst>
        </pc:spChg>
        <pc:spChg chg="add mod">
          <ac:chgData name="Vincent Cauhapé" userId="fefffa6816022dd7" providerId="LiveId" clId="{9D49377D-A5F6-4826-9D94-45406FFA4D26}" dt="2023-02-22T08:53:18.375" v="4412" actId="207"/>
          <ac:spMkLst>
            <pc:docMk/>
            <pc:sldMk cId="2766541821" sldId="270"/>
            <ac:spMk id="6" creationId="{70A03AD4-FD7D-3F53-CB97-C407259F9320}"/>
          </ac:spMkLst>
        </pc:spChg>
        <pc:picChg chg="add mod">
          <ac:chgData name="Vincent Cauhapé" userId="fefffa6816022dd7" providerId="LiveId" clId="{9D49377D-A5F6-4826-9D94-45406FFA4D26}" dt="2023-02-22T08:52:52.088" v="4409" actId="1076"/>
          <ac:picMkLst>
            <pc:docMk/>
            <pc:sldMk cId="2766541821" sldId="270"/>
            <ac:picMk id="5" creationId="{C264D130-38ED-8FF7-DB14-A1556B1CB31B}"/>
          </ac:picMkLst>
        </pc:picChg>
        <pc:picChg chg="add mod">
          <ac:chgData name="Vincent Cauhapé" userId="fefffa6816022dd7" providerId="LiveId" clId="{9D49377D-A5F6-4826-9D94-45406FFA4D26}" dt="2023-02-22T08:55:52.006" v="4420" actId="14100"/>
          <ac:picMkLst>
            <pc:docMk/>
            <pc:sldMk cId="2766541821" sldId="270"/>
            <ac:picMk id="8" creationId="{332AD30B-E525-BB61-433A-F30D5E8ED33C}"/>
          </ac:picMkLst>
        </pc:picChg>
        <pc:picChg chg="add mod">
          <ac:chgData name="Vincent Cauhapé" userId="fefffa6816022dd7" providerId="LiveId" clId="{9D49377D-A5F6-4826-9D94-45406FFA4D26}" dt="2023-02-22T09:13:43.549" v="4464" actId="1076"/>
          <ac:picMkLst>
            <pc:docMk/>
            <pc:sldMk cId="2766541821" sldId="270"/>
            <ac:picMk id="5122" creationId="{D05EA52A-CD0C-9CD8-E668-5D3B4E307A7B}"/>
          </ac:picMkLst>
        </pc:picChg>
        <pc:cxnChg chg="add mod">
          <ac:chgData name="Vincent Cauhapé" userId="fefffa6816022dd7" providerId="LiveId" clId="{9D49377D-A5F6-4826-9D94-45406FFA4D26}" dt="2023-02-22T08:56:42.929" v="4423" actId="1582"/>
          <ac:cxnSpMkLst>
            <pc:docMk/>
            <pc:sldMk cId="2766541821" sldId="270"/>
            <ac:cxnSpMk id="10" creationId="{B1290D4E-D678-7193-77A3-FDA61F3DE73B}"/>
          </ac:cxnSpMkLst>
        </pc:cxnChg>
        <pc:cxnChg chg="add mod">
          <ac:chgData name="Vincent Cauhapé" userId="fefffa6816022dd7" providerId="LiveId" clId="{9D49377D-A5F6-4826-9D94-45406FFA4D26}" dt="2023-02-22T09:13:50.594" v="4465" actId="208"/>
          <ac:cxnSpMkLst>
            <pc:docMk/>
            <pc:sldMk cId="2766541821" sldId="270"/>
            <ac:cxnSpMk id="12" creationId="{7F454AD9-041F-129B-752B-9612713C3CEE}"/>
          </ac:cxnSpMkLst>
        </pc:cxnChg>
      </pc:sldChg>
      <pc:sldChg chg="addSp delSp modSp new mod">
        <pc:chgData name="Vincent Cauhapé" userId="fefffa6816022dd7" providerId="LiveId" clId="{9D49377D-A5F6-4826-9D94-45406FFA4D26}" dt="2023-02-22T09:07:58.574" v="4452" actId="1076"/>
        <pc:sldMkLst>
          <pc:docMk/>
          <pc:sldMk cId="479885845" sldId="271"/>
        </pc:sldMkLst>
        <pc:spChg chg="del">
          <ac:chgData name="Vincent Cauhapé" userId="fefffa6816022dd7" providerId="LiveId" clId="{9D49377D-A5F6-4826-9D94-45406FFA4D26}" dt="2023-02-22T08:58:07.041" v="4425" actId="478"/>
          <ac:spMkLst>
            <pc:docMk/>
            <pc:sldMk cId="479885845" sldId="271"/>
            <ac:spMk id="2" creationId="{D3BB259F-5E2F-002D-1BCA-12B2C14BF51D}"/>
          </ac:spMkLst>
        </pc:spChg>
        <pc:spChg chg="del">
          <ac:chgData name="Vincent Cauhapé" userId="fefffa6816022dd7" providerId="LiveId" clId="{9D49377D-A5F6-4826-9D94-45406FFA4D26}" dt="2023-02-22T08:58:09.956" v="4426" actId="478"/>
          <ac:spMkLst>
            <pc:docMk/>
            <pc:sldMk cId="479885845" sldId="271"/>
            <ac:spMk id="3" creationId="{E81EA23F-725E-244B-0D68-02E5BE840A3B}"/>
          </ac:spMkLst>
        </pc:spChg>
        <pc:spChg chg="add del">
          <ac:chgData name="Vincent Cauhapé" userId="fefffa6816022dd7" providerId="LiveId" clId="{9D49377D-A5F6-4826-9D94-45406FFA4D26}" dt="2023-02-22T09:03:30.745" v="4432" actId="478"/>
          <ac:spMkLst>
            <pc:docMk/>
            <pc:sldMk cId="479885845" sldId="271"/>
            <ac:spMk id="6" creationId="{DAFAAF5D-6AD1-5AB9-DEEB-BDB2A578C75F}"/>
          </ac:spMkLst>
        </pc:spChg>
        <pc:spChg chg="add del">
          <ac:chgData name="Vincent Cauhapé" userId="fefffa6816022dd7" providerId="LiveId" clId="{9D49377D-A5F6-4826-9D94-45406FFA4D26}" dt="2023-02-22T09:05:41.778" v="4434" actId="478"/>
          <ac:spMkLst>
            <pc:docMk/>
            <pc:sldMk cId="479885845" sldId="271"/>
            <ac:spMk id="7" creationId="{606FDD30-2C4D-C188-1000-3AB0490E3445}"/>
          </ac:spMkLst>
        </pc:spChg>
        <pc:picChg chg="add mod">
          <ac:chgData name="Vincent Cauhapé" userId="fefffa6816022dd7" providerId="LiveId" clId="{9D49377D-A5F6-4826-9D94-45406FFA4D26}" dt="2023-02-22T09:07:54.594" v="4450" actId="1076"/>
          <ac:picMkLst>
            <pc:docMk/>
            <pc:sldMk cId="479885845" sldId="271"/>
            <ac:picMk id="5" creationId="{DD9B4360-70C2-5373-BB89-343AEADEF7B2}"/>
          </ac:picMkLst>
        </pc:picChg>
        <pc:picChg chg="add mod">
          <ac:chgData name="Vincent Cauhapé" userId="fefffa6816022dd7" providerId="LiveId" clId="{9D49377D-A5F6-4826-9D94-45406FFA4D26}" dt="2023-02-22T09:07:58.574" v="4452" actId="1076"/>
          <ac:picMkLst>
            <pc:docMk/>
            <pc:sldMk cId="479885845" sldId="271"/>
            <ac:picMk id="4098" creationId="{8EE18E2E-AFD4-4D26-05C4-EDB85816CDDA}"/>
          </ac:picMkLst>
        </pc:picChg>
      </pc:sldChg>
      <pc:sldChg chg="modSp new mod">
        <pc:chgData name="Vincent Cauhapé" userId="fefffa6816022dd7" providerId="LiveId" clId="{9D49377D-A5F6-4826-9D94-45406FFA4D26}" dt="2023-02-24T08:32:57.670" v="7798" actId="20577"/>
        <pc:sldMkLst>
          <pc:docMk/>
          <pc:sldMk cId="3273829055" sldId="272"/>
        </pc:sldMkLst>
        <pc:spChg chg="mod">
          <ac:chgData name="Vincent Cauhapé" userId="fefffa6816022dd7" providerId="LiveId" clId="{9D49377D-A5F6-4826-9D94-45406FFA4D26}" dt="2023-02-22T12:45:53.160" v="5124" actId="20577"/>
          <ac:spMkLst>
            <pc:docMk/>
            <pc:sldMk cId="3273829055" sldId="272"/>
            <ac:spMk id="2" creationId="{FF752D25-4A77-193E-3DF7-607B05327ECC}"/>
          </ac:spMkLst>
        </pc:spChg>
        <pc:spChg chg="mod">
          <ac:chgData name="Vincent Cauhapé" userId="fefffa6816022dd7" providerId="LiveId" clId="{9D49377D-A5F6-4826-9D94-45406FFA4D26}" dt="2023-02-24T08:32:57.670" v="7798" actId="20577"/>
          <ac:spMkLst>
            <pc:docMk/>
            <pc:sldMk cId="3273829055" sldId="272"/>
            <ac:spMk id="3" creationId="{EA15191B-4DF6-F62C-7E42-4EBB41B0260D}"/>
          </ac:spMkLst>
        </pc:spChg>
      </pc:sldChg>
      <pc:sldChg chg="addSp delSp modSp new mod delAnim modAnim">
        <pc:chgData name="Vincent Cauhapé" userId="fefffa6816022dd7" providerId="LiveId" clId="{9D49377D-A5F6-4826-9D94-45406FFA4D26}" dt="2023-02-24T08:34:29.881" v="7817" actId="478"/>
        <pc:sldMkLst>
          <pc:docMk/>
          <pc:sldMk cId="3739505470" sldId="273"/>
        </pc:sldMkLst>
        <pc:spChg chg="add del mod">
          <ac:chgData name="Vincent Cauhapé" userId="fefffa6816022dd7" providerId="LiveId" clId="{9D49377D-A5F6-4826-9D94-45406FFA4D26}" dt="2023-02-24T08:33:48.718" v="7802" actId="478"/>
          <ac:spMkLst>
            <pc:docMk/>
            <pc:sldMk cId="3739505470" sldId="273"/>
            <ac:spMk id="2" creationId="{034A3F75-63D4-F580-0E9D-18BFE4264D05}"/>
          </ac:spMkLst>
        </pc:spChg>
        <pc:spChg chg="del">
          <ac:chgData name="Vincent Cauhapé" userId="fefffa6816022dd7" providerId="LiveId" clId="{9D49377D-A5F6-4826-9D94-45406FFA4D26}" dt="2023-02-22T12:53:56.831" v="5342" actId="478"/>
          <ac:spMkLst>
            <pc:docMk/>
            <pc:sldMk cId="3739505470" sldId="273"/>
            <ac:spMk id="2" creationId="{12627273-A2E7-77F9-2664-92577F5B0DD5}"/>
          </ac:spMkLst>
        </pc:spChg>
        <pc:spChg chg="mod">
          <ac:chgData name="Vincent Cauhapé" userId="fefffa6816022dd7" providerId="LiveId" clId="{9D49377D-A5F6-4826-9D94-45406FFA4D26}" dt="2023-02-23T09:45:54.095" v="7307" actId="207"/>
          <ac:spMkLst>
            <pc:docMk/>
            <pc:sldMk cId="3739505470" sldId="273"/>
            <ac:spMk id="3" creationId="{F5EB0EF3-C95D-BF84-EC46-48900BD40BC1}"/>
          </ac:spMkLst>
        </pc:spChg>
        <pc:spChg chg="add del mod">
          <ac:chgData name="Vincent Cauhapé" userId="fefffa6816022dd7" providerId="LiveId" clId="{9D49377D-A5F6-4826-9D94-45406FFA4D26}" dt="2023-02-24T08:34:29.881" v="7817" actId="478"/>
          <ac:spMkLst>
            <pc:docMk/>
            <pc:sldMk cId="3739505470" sldId="273"/>
            <ac:spMk id="4" creationId="{D071E702-2B3C-FC76-82BE-57CBAC0CC3F2}"/>
          </ac:spMkLst>
        </pc:spChg>
        <pc:spChg chg="add mod">
          <ac:chgData name="Vincent Cauhapé" userId="fefffa6816022dd7" providerId="LiveId" clId="{9D49377D-A5F6-4826-9D94-45406FFA4D26}" dt="2023-02-24T08:34:15.473" v="7810" actId="571"/>
          <ac:spMkLst>
            <pc:docMk/>
            <pc:sldMk cId="3739505470" sldId="273"/>
            <ac:spMk id="7" creationId="{7B1FFD4C-6823-FACC-0D9A-453D1C9B9053}"/>
          </ac:spMkLst>
        </pc:spChg>
        <pc:picChg chg="add del mod">
          <ac:chgData name="Vincent Cauhapé" userId="fefffa6816022dd7" providerId="LiveId" clId="{9D49377D-A5F6-4826-9D94-45406FFA4D26}" dt="2023-02-24T08:34:24.574" v="7812" actId="478"/>
          <ac:picMkLst>
            <pc:docMk/>
            <pc:sldMk cId="3739505470" sldId="273"/>
            <ac:picMk id="5" creationId="{68E76B06-0B75-638D-32DA-F5259237368B}"/>
          </ac:picMkLst>
        </pc:picChg>
        <pc:picChg chg="add mod">
          <ac:chgData name="Vincent Cauhapé" userId="fefffa6816022dd7" providerId="LiveId" clId="{9D49377D-A5F6-4826-9D94-45406FFA4D26}" dt="2023-02-23T09:46:08.432" v="7309" actId="1076"/>
          <ac:picMkLst>
            <pc:docMk/>
            <pc:sldMk cId="3739505470" sldId="273"/>
            <ac:picMk id="6" creationId="{2CCDE32E-4E9B-0BA3-3C0D-4F606D22305D}"/>
          </ac:picMkLst>
        </pc:picChg>
        <pc:picChg chg="add mod">
          <ac:chgData name="Vincent Cauhapé" userId="fefffa6816022dd7" providerId="LiveId" clId="{9D49377D-A5F6-4826-9D94-45406FFA4D26}" dt="2023-02-24T08:34:15.473" v="7810" actId="571"/>
          <ac:picMkLst>
            <pc:docMk/>
            <pc:sldMk cId="3739505470" sldId="273"/>
            <ac:picMk id="8" creationId="{ADF7AAB3-A29D-82BF-9FCD-6FED670085AC}"/>
          </ac:picMkLst>
        </pc:picChg>
        <pc:picChg chg="add mod">
          <ac:chgData name="Vincent Cauhapé" userId="fefffa6816022dd7" providerId="LiveId" clId="{9D49377D-A5F6-4826-9D94-45406FFA4D26}" dt="2023-02-23T09:46:41.054" v="7315" actId="1076"/>
          <ac:picMkLst>
            <pc:docMk/>
            <pc:sldMk cId="3739505470" sldId="273"/>
            <ac:picMk id="3074" creationId="{10CB8F44-ADEA-4842-0AB0-88AFA6C4F18D}"/>
          </ac:picMkLst>
        </pc:picChg>
        <pc:picChg chg="add del mod">
          <ac:chgData name="Vincent Cauhapé" userId="fefffa6816022dd7" providerId="LiveId" clId="{9D49377D-A5F6-4826-9D94-45406FFA4D26}" dt="2023-02-23T09:49:31.575" v="7318" actId="478"/>
          <ac:picMkLst>
            <pc:docMk/>
            <pc:sldMk cId="3739505470" sldId="273"/>
            <ac:picMk id="3076" creationId="{E713B863-FE3B-7224-AC5F-C58B0C02E87B}"/>
          </ac:picMkLst>
        </pc:picChg>
        <pc:picChg chg="add del mod">
          <ac:chgData name="Vincent Cauhapé" userId="fefffa6816022dd7" providerId="LiveId" clId="{9D49377D-A5F6-4826-9D94-45406FFA4D26}" dt="2023-02-24T08:34:26.086" v="7814" actId="478"/>
          <ac:picMkLst>
            <pc:docMk/>
            <pc:sldMk cId="3739505470" sldId="273"/>
            <ac:picMk id="3078" creationId="{0CE8F2E5-87D2-9012-F0F1-ECA0142B4627}"/>
          </ac:picMkLst>
        </pc:picChg>
        <pc:picChg chg="add del mod">
          <ac:chgData name="Vincent Cauhapé" userId="fefffa6816022dd7" providerId="LiveId" clId="{9D49377D-A5F6-4826-9D94-45406FFA4D26}" dt="2023-02-22T12:56:25.310" v="5356" actId="478"/>
          <ac:picMkLst>
            <pc:docMk/>
            <pc:sldMk cId="3739505470" sldId="273"/>
            <ac:picMk id="6146" creationId="{46A266A8-67F6-B8DB-3A85-F3330F153BEB}"/>
          </ac:picMkLst>
        </pc:picChg>
        <pc:picChg chg="add del mod">
          <ac:chgData name="Vincent Cauhapé" userId="fefffa6816022dd7" providerId="LiveId" clId="{9D49377D-A5F6-4826-9D94-45406FFA4D26}" dt="2023-02-24T08:34:27.211" v="7816" actId="478"/>
          <ac:picMkLst>
            <pc:docMk/>
            <pc:sldMk cId="3739505470" sldId="273"/>
            <ac:picMk id="6148" creationId="{E086B59F-30F1-BD14-3F91-218DB56ECAEB}"/>
          </ac:picMkLst>
        </pc:picChg>
        <pc:cxnChg chg="add del mod">
          <ac:chgData name="Vincent Cauhapé" userId="fefffa6816022dd7" providerId="LiveId" clId="{9D49377D-A5F6-4826-9D94-45406FFA4D26}" dt="2023-02-23T07:50:14.871" v="6763" actId="478"/>
          <ac:cxnSpMkLst>
            <pc:docMk/>
            <pc:sldMk cId="3739505470" sldId="273"/>
            <ac:cxnSpMk id="5" creationId="{C0579458-E135-D2C3-9C19-7FA4E24EB3E3}"/>
          </ac:cxnSpMkLst>
        </pc:cxnChg>
      </pc:sldChg>
      <pc:sldChg chg="addSp delSp modSp new mod">
        <pc:chgData name="Vincent Cauhapé" userId="fefffa6816022dd7" providerId="LiveId" clId="{9D49377D-A5F6-4826-9D94-45406FFA4D26}" dt="2023-02-23T09:52:52.248" v="7339" actId="1076"/>
        <pc:sldMkLst>
          <pc:docMk/>
          <pc:sldMk cId="1962123570" sldId="274"/>
        </pc:sldMkLst>
        <pc:spChg chg="mod">
          <ac:chgData name="Vincent Cauhapé" userId="fefffa6816022dd7" providerId="LiveId" clId="{9D49377D-A5F6-4826-9D94-45406FFA4D26}" dt="2023-02-22T15:24:35.527" v="6138" actId="1076"/>
          <ac:spMkLst>
            <pc:docMk/>
            <pc:sldMk cId="1962123570" sldId="274"/>
            <ac:spMk id="2" creationId="{29B478BA-FCB7-982B-1EF7-AF01685B9F6A}"/>
          </ac:spMkLst>
        </pc:spChg>
        <pc:spChg chg="del">
          <ac:chgData name="Vincent Cauhapé" userId="fefffa6816022dd7" providerId="LiveId" clId="{9D49377D-A5F6-4826-9D94-45406FFA4D26}" dt="2023-02-22T15:54:07.089" v="6139" actId="478"/>
          <ac:spMkLst>
            <pc:docMk/>
            <pc:sldMk cId="1962123570" sldId="274"/>
            <ac:spMk id="3" creationId="{B5150FF0-89F5-1997-6A08-09DC75C902DC}"/>
          </ac:spMkLst>
        </pc:spChg>
        <pc:spChg chg="add mod">
          <ac:chgData name="Vincent Cauhapé" userId="fefffa6816022dd7" providerId="LiveId" clId="{9D49377D-A5F6-4826-9D94-45406FFA4D26}" dt="2023-02-23T09:51:56.004" v="7329" actId="1076"/>
          <ac:spMkLst>
            <pc:docMk/>
            <pc:sldMk cId="1962123570" sldId="274"/>
            <ac:spMk id="4" creationId="{DEFBB6BF-61E6-7B8F-405A-236117746138}"/>
          </ac:spMkLst>
        </pc:spChg>
        <pc:spChg chg="add del">
          <ac:chgData name="Vincent Cauhapé" userId="fefffa6816022dd7" providerId="LiveId" clId="{9D49377D-A5F6-4826-9D94-45406FFA4D26}" dt="2023-02-23T09:52:37.441" v="7336" actId="22"/>
          <ac:spMkLst>
            <pc:docMk/>
            <pc:sldMk cId="1962123570" sldId="274"/>
            <ac:spMk id="7" creationId="{735FD22B-549C-8063-F63F-FD35BB394209}"/>
          </ac:spMkLst>
        </pc:spChg>
        <pc:picChg chg="add mod">
          <ac:chgData name="Vincent Cauhapé" userId="fefffa6816022dd7" providerId="LiveId" clId="{9D49377D-A5F6-4826-9D94-45406FFA4D26}" dt="2023-02-23T09:52:09.256" v="7334" actId="1076"/>
          <ac:picMkLst>
            <pc:docMk/>
            <pc:sldMk cId="1962123570" sldId="274"/>
            <ac:picMk id="5" creationId="{7F7DDDC3-770B-91FF-E216-311068E2E583}"/>
          </ac:picMkLst>
        </pc:picChg>
        <pc:picChg chg="add mod">
          <ac:chgData name="Vincent Cauhapé" userId="fefffa6816022dd7" providerId="LiveId" clId="{9D49377D-A5F6-4826-9D94-45406FFA4D26}" dt="2023-02-23T09:52:02.451" v="7332" actId="1076"/>
          <ac:picMkLst>
            <pc:docMk/>
            <pc:sldMk cId="1962123570" sldId="274"/>
            <ac:picMk id="1026" creationId="{9E068FD2-C898-2EC7-548C-AFD1D4BA2BB7}"/>
          </ac:picMkLst>
        </pc:picChg>
        <pc:picChg chg="add mod">
          <ac:chgData name="Vincent Cauhapé" userId="fefffa6816022dd7" providerId="LiveId" clId="{9D49377D-A5F6-4826-9D94-45406FFA4D26}" dt="2023-02-23T09:51:58.175" v="7330" actId="1076"/>
          <ac:picMkLst>
            <pc:docMk/>
            <pc:sldMk cId="1962123570" sldId="274"/>
            <ac:picMk id="1028" creationId="{8B494C8D-70F7-05F7-7CA6-B671A76F2137}"/>
          </ac:picMkLst>
        </pc:picChg>
        <pc:picChg chg="add mod">
          <ac:chgData name="Vincent Cauhapé" userId="fefffa6816022dd7" providerId="LiveId" clId="{9D49377D-A5F6-4826-9D94-45406FFA4D26}" dt="2023-02-23T09:52:52.248" v="7339" actId="1076"/>
          <ac:picMkLst>
            <pc:docMk/>
            <pc:sldMk cId="1962123570" sldId="274"/>
            <ac:picMk id="4098" creationId="{6862A901-5A92-3726-0BCA-8203280D3418}"/>
          </ac:picMkLst>
        </pc:picChg>
      </pc:sldChg>
      <pc:sldChg chg="addSp delSp modSp new mod">
        <pc:chgData name="Vincent Cauhapé" userId="fefffa6816022dd7" providerId="LiveId" clId="{9D49377D-A5F6-4826-9D94-45406FFA4D26}" dt="2023-02-24T12:48:34.284" v="7823" actId="1076"/>
        <pc:sldMkLst>
          <pc:docMk/>
          <pc:sldMk cId="1160204220" sldId="275"/>
        </pc:sldMkLst>
        <pc:spChg chg="del">
          <ac:chgData name="Vincent Cauhapé" userId="fefffa6816022dd7" providerId="LiveId" clId="{9D49377D-A5F6-4826-9D94-45406FFA4D26}" dt="2023-02-23T08:07:55.711" v="6789" actId="478"/>
          <ac:spMkLst>
            <pc:docMk/>
            <pc:sldMk cId="1160204220" sldId="275"/>
            <ac:spMk id="2" creationId="{ECFE1F33-D221-E08A-8FE2-EE92A443F36F}"/>
          </ac:spMkLst>
        </pc:spChg>
        <pc:spChg chg="del">
          <ac:chgData name="Vincent Cauhapé" userId="fefffa6816022dd7" providerId="LiveId" clId="{9D49377D-A5F6-4826-9D94-45406FFA4D26}" dt="2023-02-23T08:07:57.366" v="6790" actId="478"/>
          <ac:spMkLst>
            <pc:docMk/>
            <pc:sldMk cId="1160204220" sldId="275"/>
            <ac:spMk id="3" creationId="{304F2F34-9CCB-C0BD-0A08-BE155706E803}"/>
          </ac:spMkLst>
        </pc:spChg>
        <pc:spChg chg="add mod">
          <ac:chgData name="Vincent Cauhapé" userId="fefffa6816022dd7" providerId="LiveId" clId="{9D49377D-A5F6-4826-9D94-45406FFA4D26}" dt="2023-02-23T09:03:52.841" v="7255" actId="1076"/>
          <ac:spMkLst>
            <pc:docMk/>
            <pc:sldMk cId="1160204220" sldId="275"/>
            <ac:spMk id="6" creationId="{DB91D805-426E-3369-23FC-7B7DC20FC1F0}"/>
          </ac:spMkLst>
        </pc:spChg>
        <pc:picChg chg="add mod">
          <ac:chgData name="Vincent Cauhapé" userId="fefffa6816022dd7" providerId="LiveId" clId="{9D49377D-A5F6-4826-9D94-45406FFA4D26}" dt="2023-02-23T09:03:47.739" v="7254" actId="1076"/>
          <ac:picMkLst>
            <pc:docMk/>
            <pc:sldMk cId="1160204220" sldId="275"/>
            <ac:picMk id="5" creationId="{C69DB6C5-36B8-E1A0-CB26-4D9AF0D9B338}"/>
          </ac:picMkLst>
        </pc:picChg>
        <pc:picChg chg="add mod">
          <ac:chgData name="Vincent Cauhapé" userId="fefffa6816022dd7" providerId="LiveId" clId="{9D49377D-A5F6-4826-9D94-45406FFA4D26}" dt="2023-02-24T12:48:29.828" v="7821" actId="1076"/>
          <ac:picMkLst>
            <pc:docMk/>
            <pc:sldMk cId="1160204220" sldId="275"/>
            <ac:picMk id="8" creationId="{C6085839-E889-5200-6B4E-D1C8DD4C765B}"/>
          </ac:picMkLst>
        </pc:picChg>
        <pc:picChg chg="add mod">
          <ac:chgData name="Vincent Cauhapé" userId="fefffa6816022dd7" providerId="LiveId" clId="{9D49377D-A5F6-4826-9D94-45406FFA4D26}" dt="2023-02-24T12:48:34.284" v="7823" actId="1076"/>
          <ac:picMkLst>
            <pc:docMk/>
            <pc:sldMk cId="1160204220" sldId="275"/>
            <ac:picMk id="10" creationId="{8B4CBC17-F33E-B62A-7A8A-3BC815D1AD3F}"/>
          </ac:picMkLst>
        </pc:picChg>
        <pc:picChg chg="add del mod">
          <ac:chgData name="Vincent Cauhapé" userId="fefffa6816022dd7" providerId="LiveId" clId="{9D49377D-A5F6-4826-9D94-45406FFA4D26}" dt="2023-02-23T08:39:00.911" v="6999" actId="21"/>
          <ac:picMkLst>
            <pc:docMk/>
            <pc:sldMk cId="1160204220" sldId="275"/>
            <ac:picMk id="12" creationId="{8A29AF39-40CD-9852-180D-E164ECAE2E0F}"/>
          </ac:picMkLst>
        </pc:picChg>
      </pc:sldChg>
      <pc:sldChg chg="addSp delSp modSp new mod">
        <pc:chgData name="Vincent Cauhapé" userId="fefffa6816022dd7" providerId="LiveId" clId="{9D49377D-A5F6-4826-9D94-45406FFA4D26}" dt="2023-02-23T08:59:59.550" v="7245" actId="113"/>
        <pc:sldMkLst>
          <pc:docMk/>
          <pc:sldMk cId="2656949813" sldId="276"/>
        </pc:sldMkLst>
        <pc:spChg chg="del">
          <ac:chgData name="Vincent Cauhapé" userId="fefffa6816022dd7" providerId="LiveId" clId="{9D49377D-A5F6-4826-9D94-45406FFA4D26}" dt="2023-02-23T08:39:06.223" v="7001" actId="478"/>
          <ac:spMkLst>
            <pc:docMk/>
            <pc:sldMk cId="2656949813" sldId="276"/>
            <ac:spMk id="2" creationId="{0EBD63F5-E1F4-BAAC-7B27-FC423155EFEB}"/>
          </ac:spMkLst>
        </pc:spChg>
        <pc:spChg chg="del">
          <ac:chgData name="Vincent Cauhapé" userId="fefffa6816022dd7" providerId="LiveId" clId="{9D49377D-A5F6-4826-9D94-45406FFA4D26}" dt="2023-02-23T08:39:07.630" v="7002" actId="478"/>
          <ac:spMkLst>
            <pc:docMk/>
            <pc:sldMk cId="2656949813" sldId="276"/>
            <ac:spMk id="3" creationId="{44D02061-0505-84B4-1E62-B8165548F533}"/>
          </ac:spMkLst>
        </pc:spChg>
        <pc:spChg chg="add mod">
          <ac:chgData name="Vincent Cauhapé" userId="fefffa6816022dd7" providerId="LiveId" clId="{9D49377D-A5F6-4826-9D94-45406FFA4D26}" dt="2023-02-23T08:42:24.251" v="7101" actId="1076"/>
          <ac:spMkLst>
            <pc:docMk/>
            <pc:sldMk cId="2656949813" sldId="276"/>
            <ac:spMk id="5" creationId="{D8FD5F6A-6006-3863-D538-A65BC6FABB4C}"/>
          </ac:spMkLst>
        </pc:spChg>
        <pc:spChg chg="add mod">
          <ac:chgData name="Vincent Cauhapé" userId="fefffa6816022dd7" providerId="LiveId" clId="{9D49377D-A5F6-4826-9D94-45406FFA4D26}" dt="2023-02-23T08:58:22.738" v="7235" actId="20577"/>
          <ac:spMkLst>
            <pc:docMk/>
            <pc:sldMk cId="2656949813" sldId="276"/>
            <ac:spMk id="10" creationId="{03F062BC-8387-5A03-AA0D-940828C7F691}"/>
          </ac:spMkLst>
        </pc:spChg>
        <pc:spChg chg="add mod">
          <ac:chgData name="Vincent Cauhapé" userId="fefffa6816022dd7" providerId="LiveId" clId="{9D49377D-A5F6-4826-9D94-45406FFA4D26}" dt="2023-02-23T08:59:59.550" v="7245" actId="113"/>
          <ac:spMkLst>
            <pc:docMk/>
            <pc:sldMk cId="2656949813" sldId="276"/>
            <ac:spMk id="12" creationId="{DF780F5B-DEEB-172A-AFAF-BDE624EC10AC}"/>
          </ac:spMkLst>
        </pc:spChg>
        <pc:picChg chg="add mod">
          <ac:chgData name="Vincent Cauhapé" userId="fefffa6816022dd7" providerId="LiveId" clId="{9D49377D-A5F6-4826-9D94-45406FFA4D26}" dt="2023-02-23T08:42:15.664" v="7099" actId="1076"/>
          <ac:picMkLst>
            <pc:docMk/>
            <pc:sldMk cId="2656949813" sldId="276"/>
            <ac:picMk id="4" creationId="{87C5E91A-6C92-CEE0-C3CD-726B027F61CA}"/>
          </ac:picMkLst>
        </pc:picChg>
        <pc:picChg chg="add mod">
          <ac:chgData name="Vincent Cauhapé" userId="fefffa6816022dd7" providerId="LiveId" clId="{9D49377D-A5F6-4826-9D94-45406FFA4D26}" dt="2023-02-23T08:42:30.419" v="7103" actId="1076"/>
          <ac:picMkLst>
            <pc:docMk/>
            <pc:sldMk cId="2656949813" sldId="276"/>
            <ac:picMk id="7" creationId="{47D0962A-4F3D-305E-FDCC-222A5687EC20}"/>
          </ac:picMkLst>
        </pc:picChg>
        <pc:picChg chg="add mod">
          <ac:chgData name="Vincent Cauhapé" userId="fefffa6816022dd7" providerId="LiveId" clId="{9D49377D-A5F6-4826-9D94-45406FFA4D26}" dt="2023-02-23T08:56:25.314" v="7110" actId="1076"/>
          <ac:picMkLst>
            <pc:docMk/>
            <pc:sldMk cId="2656949813" sldId="276"/>
            <ac:picMk id="9" creationId="{042EE3D8-64B1-A380-3728-56A47DBFC940}"/>
          </ac:picMkLst>
        </pc:picChg>
      </pc:sldChg>
      <pc:sldChg chg="addSp delSp modSp new mod">
        <pc:chgData name="Vincent Cauhapé" userId="fefffa6816022dd7" providerId="LiveId" clId="{9D49377D-A5F6-4826-9D94-45406FFA4D26}" dt="2023-02-24T12:48:18.494" v="7819" actId="1076"/>
        <pc:sldMkLst>
          <pc:docMk/>
          <pc:sldMk cId="2486508617" sldId="277"/>
        </pc:sldMkLst>
        <pc:spChg chg="del">
          <ac:chgData name="Vincent Cauhapé" userId="fefffa6816022dd7" providerId="LiveId" clId="{9D49377D-A5F6-4826-9D94-45406FFA4D26}" dt="2023-02-24T08:11:29.662" v="7619" actId="478"/>
          <ac:spMkLst>
            <pc:docMk/>
            <pc:sldMk cId="2486508617" sldId="277"/>
            <ac:spMk id="2" creationId="{21320F40-9A50-9649-4442-D2FB78AB619B}"/>
          </ac:spMkLst>
        </pc:spChg>
        <pc:spChg chg="del">
          <ac:chgData name="Vincent Cauhapé" userId="fefffa6816022dd7" providerId="LiveId" clId="{9D49377D-A5F6-4826-9D94-45406FFA4D26}" dt="2023-02-24T08:11:32.863" v="7620" actId="478"/>
          <ac:spMkLst>
            <pc:docMk/>
            <pc:sldMk cId="2486508617" sldId="277"/>
            <ac:spMk id="3" creationId="{F53D17C8-1F39-7771-2132-33094C65B483}"/>
          </ac:spMkLst>
        </pc:spChg>
        <pc:spChg chg="add mod">
          <ac:chgData name="Vincent Cauhapé" userId="fefffa6816022dd7" providerId="LiveId" clId="{9D49377D-A5F6-4826-9D94-45406FFA4D26}" dt="2023-02-24T08:22:26.164" v="7774" actId="1076"/>
          <ac:spMkLst>
            <pc:docMk/>
            <pc:sldMk cId="2486508617" sldId="277"/>
            <ac:spMk id="6" creationId="{DF02175D-4AD4-03DE-8564-6721C984E89C}"/>
          </ac:spMkLst>
        </pc:spChg>
        <pc:picChg chg="add mod">
          <ac:chgData name="Vincent Cauhapé" userId="fefffa6816022dd7" providerId="LiveId" clId="{9D49377D-A5F6-4826-9D94-45406FFA4D26}" dt="2023-02-24T08:22:23.210" v="7773" actId="1076"/>
          <ac:picMkLst>
            <pc:docMk/>
            <pc:sldMk cId="2486508617" sldId="277"/>
            <ac:picMk id="5" creationId="{6406BB6D-A762-4417-78F1-1B634B32D9FC}"/>
          </ac:picMkLst>
        </pc:picChg>
        <pc:picChg chg="add mod">
          <ac:chgData name="Vincent Cauhapé" userId="fefffa6816022dd7" providerId="LiveId" clId="{9D49377D-A5F6-4826-9D94-45406FFA4D26}" dt="2023-02-24T12:48:18.494" v="7819" actId="1076"/>
          <ac:picMkLst>
            <pc:docMk/>
            <pc:sldMk cId="2486508617" sldId="277"/>
            <ac:picMk id="8" creationId="{CC9CD211-78DC-A248-9984-4C10F664FB0D}"/>
          </ac:picMkLst>
        </pc:picChg>
      </pc:sldChg>
      <pc:sldChg chg="add">
        <pc:chgData name="Vincent Cauhapé" userId="fefffa6816022dd7" providerId="LiveId" clId="{9D49377D-A5F6-4826-9D94-45406FFA4D26}" dt="2023-02-24T08:34:21.461" v="7811"/>
        <pc:sldMkLst>
          <pc:docMk/>
          <pc:sldMk cId="247483822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7795/zjrms-2207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42/pir.19-10-34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B3B7B78-91DC-8893-9443-F4453AC5E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dirty="0"/>
              <a:t>CAUHAPE Vincent</a:t>
            </a:r>
          </a:p>
          <a:p>
            <a:pPr algn="ctr"/>
            <a:r>
              <a:rPr lang="fr-FR" dirty="0"/>
              <a:t>Bibliographie – Médecine Intensive Réanimation </a:t>
            </a:r>
          </a:p>
          <a:p>
            <a:pPr algn="ctr"/>
            <a:r>
              <a:rPr lang="fr-FR" dirty="0"/>
              <a:t> 24/02/2023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F0F9F1-F1DC-25F9-5A3C-63C9BAB2D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76" y="447869"/>
            <a:ext cx="8697524" cy="28194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A855A3-4A45-B31C-84C1-D0BE95CAEC75}"/>
              </a:ext>
            </a:extLst>
          </p:cNvPr>
          <p:cNvSpPr txBox="1"/>
          <p:nvPr/>
        </p:nvSpPr>
        <p:spPr>
          <a:xfrm>
            <a:off x="8789437" y="3699165"/>
            <a:ext cx="303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Critical Care Janvier 2023</a:t>
            </a:r>
          </a:p>
          <a:p>
            <a:r>
              <a:rPr lang="fr-FR" dirty="0"/>
              <a:t>IF = 9.77</a:t>
            </a:r>
          </a:p>
        </p:txBody>
      </p:sp>
    </p:spTree>
    <p:extLst>
      <p:ext uri="{BB962C8B-B14F-4D97-AF65-F5344CB8AC3E}">
        <p14:creationId xmlns:p14="http://schemas.microsoft.com/office/powerpoint/2010/main" val="35903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AAD01-335A-E58B-3898-01B23110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849" y="624110"/>
            <a:ext cx="9843763" cy="784812"/>
          </a:xfrm>
        </p:spPr>
        <p:txBody>
          <a:bodyPr/>
          <a:lstStyle/>
          <a:p>
            <a:r>
              <a:rPr lang="fr-FR" dirty="0"/>
              <a:t>Acide valproïque</a:t>
            </a:r>
          </a:p>
        </p:txBody>
      </p:sp>
      <p:pic>
        <p:nvPicPr>
          <p:cNvPr id="1032" name="Picture 8" descr="Dépakine. L'association de victimes se constitue partie civile - Tours ...">
            <a:extLst>
              <a:ext uri="{FF2B5EF4-FFF2-40B4-BE49-F238E27FC236}">
                <a16:creationId xmlns:a16="http://schemas.microsoft.com/office/drawing/2014/main" id="{262DC01E-3ED4-2CBC-1122-0EBF2B23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0" y="125961"/>
            <a:ext cx="2442544" cy="13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 pictograms for drugs that may present a risk during pregnancy - Servier">
            <a:extLst>
              <a:ext uri="{FF2B5EF4-FFF2-40B4-BE49-F238E27FC236}">
                <a16:creationId xmlns:a16="http://schemas.microsoft.com/office/drawing/2014/main" id="{D989DD94-4E81-CA9C-532E-53426C95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76" y="125961"/>
            <a:ext cx="1679511" cy="1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D20B71-178E-5F24-DAC8-6BA62C57B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77" y="2113089"/>
            <a:ext cx="5332903" cy="1074713"/>
          </a:xfrm>
          <a:prstGeom prst="rect">
            <a:avLst/>
          </a:prstGeom>
        </p:spPr>
      </p:pic>
      <p:pic>
        <p:nvPicPr>
          <p:cNvPr id="3074" name="Picture 2" descr="Un Rat Ou Une Souris De Dessin Animé Se Lève Et Donne Un Coup De Pouce ...">
            <a:extLst>
              <a:ext uri="{FF2B5EF4-FFF2-40B4-BE49-F238E27FC236}">
                <a16:creationId xmlns:a16="http://schemas.microsoft.com/office/drawing/2014/main" id="{F823D038-BDDF-5E1A-90C0-C6D2750D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6" y="3429000"/>
            <a:ext cx="1169551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C04F34-B404-9935-F377-6092A336682A}"/>
              </a:ext>
            </a:extLst>
          </p:cNvPr>
          <p:cNvSpPr txBox="1"/>
          <p:nvPr/>
        </p:nvSpPr>
        <p:spPr>
          <a:xfrm>
            <a:off x="5855719" y="2167780"/>
            <a:ext cx="60975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Administration d’AV immédiatement après la crise :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sym typeface="Wingdings" panose="05000000000000000000" pitchFamily="2" charset="2"/>
              </a:rPr>
              <a:t> </a:t>
            </a:r>
            <a:r>
              <a:rPr lang="fr-FR" sz="1400" dirty="0"/>
              <a:t>puissants effets neuroprotecteurs, empêche une partie des altérations comportementales à long termes et exerce un effet favorable sur les résultats fonctionnels à long terme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08CE47-BDC7-FB2D-CB26-0F01A1525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30" y="4991847"/>
            <a:ext cx="4779398" cy="135345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F7AD87-C859-C221-91AC-3F74DAE7D9DB}"/>
              </a:ext>
            </a:extLst>
          </p:cNvPr>
          <p:cNvSpPr txBox="1"/>
          <p:nvPr/>
        </p:nvSpPr>
        <p:spPr>
          <a:xfrm>
            <a:off x="5698374" y="5376188"/>
            <a:ext cx="637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Administration AV :</a:t>
            </a:r>
          </a:p>
          <a:p>
            <a:pPr algn="ctr"/>
            <a:r>
              <a:rPr lang="fr-FR" sz="1600" dirty="0">
                <a:sym typeface="Wingdings" panose="05000000000000000000" pitchFamily="2" charset="2"/>
              </a:rPr>
              <a:t> Effet anti-inflammatoire et neuro protecteur</a:t>
            </a:r>
            <a:endParaRPr lang="fr-FR" sz="1600" dirty="0"/>
          </a:p>
        </p:txBody>
      </p:sp>
      <p:pic>
        <p:nvPicPr>
          <p:cNvPr id="7" name="Picture 2" descr="34,823 Dessin Souris Imágenes y Fotos - 123RF">
            <a:extLst>
              <a:ext uri="{FF2B5EF4-FFF2-40B4-BE49-F238E27FC236}">
                <a16:creationId xmlns:a16="http://schemas.microsoft.com/office/drawing/2014/main" id="{FE4737F6-A190-D976-4DB5-75AD23913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23" y="4446006"/>
            <a:ext cx="1116493" cy="10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AAD01-335A-E58B-3898-01B23110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849" y="624110"/>
            <a:ext cx="9843763" cy="784812"/>
          </a:xfrm>
        </p:spPr>
        <p:txBody>
          <a:bodyPr/>
          <a:lstStyle/>
          <a:p>
            <a:r>
              <a:rPr lang="fr-FR" dirty="0"/>
              <a:t>Acide valproïque</a:t>
            </a:r>
          </a:p>
        </p:txBody>
      </p:sp>
      <p:pic>
        <p:nvPicPr>
          <p:cNvPr id="1028" name="Picture 4" descr="Mechanisms of VPA action on the glutamate and GABA metabolism. The ...">
            <a:extLst>
              <a:ext uri="{FF2B5EF4-FFF2-40B4-BE49-F238E27FC236}">
                <a16:creationId xmlns:a16="http://schemas.microsoft.com/office/drawing/2014/main" id="{D7D7A0C4-0C87-F3E5-FDA6-069B05DE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0" y="2112124"/>
            <a:ext cx="5995113" cy="32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070308A-D79B-1395-D82F-2FD3D518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06" y="177281"/>
            <a:ext cx="1601495" cy="13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531F43E-1530-BAE3-C6E3-ADABF8B22C2B}"/>
              </a:ext>
            </a:extLst>
          </p:cNvPr>
          <p:cNvSpPr txBox="1"/>
          <p:nvPr/>
        </p:nvSpPr>
        <p:spPr>
          <a:xfrm>
            <a:off x="6449656" y="4097095"/>
            <a:ext cx="5218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Dépakine :  génériques commercialisés contre l'épilepsie depuis 1967</a:t>
            </a:r>
          </a:p>
        </p:txBody>
      </p:sp>
      <p:pic>
        <p:nvPicPr>
          <p:cNvPr id="1032" name="Picture 8" descr="Dépakine. L'association de victimes se constitue partie civile - Tours ...">
            <a:extLst>
              <a:ext uri="{FF2B5EF4-FFF2-40B4-BE49-F238E27FC236}">
                <a16:creationId xmlns:a16="http://schemas.microsoft.com/office/drawing/2014/main" id="{262DC01E-3ED4-2CBC-1122-0EBF2B23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89" y="329550"/>
            <a:ext cx="2442544" cy="13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09952F0-EC08-B60F-0096-125A4A8310AE}"/>
              </a:ext>
            </a:extLst>
          </p:cNvPr>
          <p:cNvSpPr/>
          <p:nvPr/>
        </p:nvSpPr>
        <p:spPr>
          <a:xfrm rot="934083">
            <a:off x="2846049" y="3400977"/>
            <a:ext cx="3000290" cy="11038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D87BF6-0B29-62C7-6CC6-5DC31F0C134B}"/>
              </a:ext>
            </a:extLst>
          </p:cNvPr>
          <p:cNvSpPr txBox="1"/>
          <p:nvPr/>
        </p:nvSpPr>
        <p:spPr>
          <a:xfrm>
            <a:off x="5939434" y="2261413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Un exemple de sérendipité : la découverte de l’acide valproïque à Grenoble vers 1960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463E09-930C-24D1-A2F3-008AA92BFF0C}"/>
              </a:ext>
            </a:extLst>
          </p:cNvPr>
          <p:cNvSpPr txBox="1"/>
          <p:nvPr/>
        </p:nvSpPr>
        <p:spPr>
          <a:xfrm>
            <a:off x="6009951" y="3260922"/>
            <a:ext cx="609755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50" b="0" i="1" dirty="0">
                <a:solidFill>
                  <a:srgbClr val="212121"/>
                </a:solidFill>
                <a:effectLst/>
                <a:latin typeface="BlinkMacSystemFont"/>
              </a:rPr>
              <a:t>MEUNIER H, CARRAZ G, NEUNIER Y, EYMARD P, AIMARD M. [</a:t>
            </a:r>
            <a:r>
              <a:rPr lang="fr-FR" sz="1050" b="0" i="1" dirty="0" err="1">
                <a:solidFill>
                  <a:srgbClr val="212121"/>
                </a:solidFill>
                <a:effectLst/>
                <a:latin typeface="BlinkMacSystemFont"/>
              </a:rPr>
              <a:t>Pharmacodynamic</a:t>
            </a:r>
            <a:r>
              <a:rPr lang="fr-FR" sz="105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050" b="0" i="1" dirty="0" err="1">
                <a:solidFill>
                  <a:srgbClr val="212121"/>
                </a:solidFill>
                <a:effectLst/>
                <a:latin typeface="BlinkMacSystemFont"/>
              </a:rPr>
              <a:t>properties</a:t>
            </a:r>
            <a:r>
              <a:rPr lang="fr-FR" sz="1050" b="0" i="1" dirty="0">
                <a:solidFill>
                  <a:srgbClr val="212121"/>
                </a:solidFill>
                <a:effectLst/>
                <a:latin typeface="BlinkMacSystemFont"/>
              </a:rPr>
              <a:t> of N-</a:t>
            </a:r>
            <a:r>
              <a:rPr lang="fr-FR" sz="1050" b="0" i="1" dirty="0" err="1">
                <a:solidFill>
                  <a:srgbClr val="212121"/>
                </a:solidFill>
                <a:effectLst/>
                <a:latin typeface="BlinkMacSystemFont"/>
              </a:rPr>
              <a:t>dipropylacetic</a:t>
            </a:r>
            <a:r>
              <a:rPr lang="fr-FR" sz="105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050" b="0" i="1" dirty="0" err="1">
                <a:solidFill>
                  <a:srgbClr val="212121"/>
                </a:solidFill>
                <a:effectLst/>
                <a:latin typeface="BlinkMacSystemFont"/>
              </a:rPr>
              <a:t>acid</a:t>
            </a:r>
            <a:r>
              <a:rPr lang="fr-FR" sz="1050" b="0" i="1" dirty="0">
                <a:solidFill>
                  <a:srgbClr val="212121"/>
                </a:solidFill>
                <a:effectLst/>
                <a:latin typeface="BlinkMacSystemFont"/>
              </a:rPr>
              <a:t>]. </a:t>
            </a:r>
            <a:r>
              <a:rPr lang="fr-FR" sz="1050" b="0" i="1" dirty="0" err="1">
                <a:solidFill>
                  <a:srgbClr val="212121"/>
                </a:solidFill>
                <a:effectLst/>
                <a:latin typeface="BlinkMacSystemFont"/>
              </a:rPr>
              <a:t>Therapie</a:t>
            </a:r>
            <a:r>
              <a:rPr lang="fr-FR" sz="1050" b="0" i="1" dirty="0">
                <a:solidFill>
                  <a:srgbClr val="212121"/>
                </a:solidFill>
                <a:effectLst/>
                <a:latin typeface="BlinkMacSystemFont"/>
              </a:rPr>
              <a:t>. 1963 Mar-Apr;18:435-8. French. PMID: 13935231</a:t>
            </a:r>
            <a:r>
              <a:rPr lang="fr-FR" sz="1200" b="0" i="1" dirty="0">
                <a:solidFill>
                  <a:srgbClr val="212121"/>
                </a:solidFill>
                <a:effectLst/>
                <a:latin typeface="BlinkMacSystemFont"/>
              </a:rPr>
              <a:t>.</a:t>
            </a:r>
            <a:endParaRPr lang="fr-FR" sz="1200" i="1" dirty="0"/>
          </a:p>
        </p:txBody>
      </p:sp>
      <p:pic>
        <p:nvPicPr>
          <p:cNvPr id="1034" name="Picture 10" descr="New pictograms for drugs that may present a risk during pregnancy - Servier">
            <a:extLst>
              <a:ext uri="{FF2B5EF4-FFF2-40B4-BE49-F238E27FC236}">
                <a16:creationId xmlns:a16="http://schemas.microsoft.com/office/drawing/2014/main" id="{D989DD94-4E81-CA9C-532E-53426C95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53" y="4887219"/>
            <a:ext cx="2165337" cy="19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5E4D13C-D2EC-16A7-B969-F35D484299FD}"/>
              </a:ext>
            </a:extLst>
          </p:cNvPr>
          <p:cNvSpPr txBox="1"/>
          <p:nvPr/>
        </p:nvSpPr>
        <p:spPr>
          <a:xfrm>
            <a:off x="2288665" y="5470160"/>
            <a:ext cx="41609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Review of Sodium Valproate Clinical and Biochemical Properties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111111"/>
                </a:solidFill>
                <a:effectLst/>
                <a:latin typeface="var(--nova-font-family-sans-serif)"/>
              </a:rPr>
              <a:t>August 2015 ; DOI:</a:t>
            </a:r>
            <a:r>
              <a:rPr lang="en-US" sz="1050" u="sng" dirty="0">
                <a:solidFill>
                  <a:srgbClr val="111111"/>
                </a:solidFill>
                <a:latin typeface="inherit"/>
                <a:hlinkClick r:id="rId6"/>
              </a:rPr>
              <a:t>10.17795/zjrms-2207</a:t>
            </a:r>
            <a:endParaRPr lang="en-US" sz="1050" b="0" i="0" dirty="0">
              <a:solidFill>
                <a:srgbClr val="111111"/>
              </a:solidFill>
              <a:effectLst/>
              <a:latin typeface="var(--nova-font-family-sans-serif)"/>
            </a:endParaRPr>
          </a:p>
        </p:txBody>
      </p:sp>
    </p:spTree>
    <p:extLst>
      <p:ext uri="{BB962C8B-B14F-4D97-AF65-F5344CB8AC3E}">
        <p14:creationId xmlns:p14="http://schemas.microsoft.com/office/powerpoint/2010/main" val="270078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99C78-E8FA-671F-149F-F912FBFC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65" y="577698"/>
            <a:ext cx="9806441" cy="738159"/>
          </a:xfrm>
        </p:spPr>
        <p:txBody>
          <a:bodyPr/>
          <a:lstStyle/>
          <a:p>
            <a:r>
              <a:rPr lang="fr-FR" dirty="0"/>
              <a:t>Hypothèse - 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12EF5-4751-83BE-5102-E9EDA5A7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687" y="2443065"/>
            <a:ext cx="10524931" cy="30433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L’adjonction d’acide valproïque à la stratégie thérapeutique </a:t>
            </a:r>
            <a:r>
              <a:rPr lang="fr-FR" sz="2400" b="1" dirty="0" err="1">
                <a:solidFill>
                  <a:srgbClr val="FF0000"/>
                </a:solidFill>
              </a:rPr>
              <a:t>anti-épileptique</a:t>
            </a:r>
            <a:r>
              <a:rPr lang="fr-FR" sz="2400" b="1" dirty="0">
                <a:solidFill>
                  <a:srgbClr val="FF0000"/>
                </a:solidFill>
              </a:rPr>
              <a:t> des patients admis en réanimation peut améliorer le devenir des patients ?</a:t>
            </a:r>
          </a:p>
          <a:p>
            <a:pPr marL="0" indent="0" algn="ctr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rgbClr val="FF0000"/>
                </a:solidFill>
              </a:rPr>
              <a:t>Comparer l’adjonction d’AV IV vs placebo aux </a:t>
            </a:r>
            <a:r>
              <a:rPr lang="fr-FR" sz="2400" dirty="0" err="1">
                <a:solidFill>
                  <a:srgbClr val="FF0000"/>
                </a:solidFill>
              </a:rPr>
              <a:t>anti-épileptiques</a:t>
            </a:r>
            <a:r>
              <a:rPr lang="fr-FR" sz="2400" dirty="0">
                <a:solidFill>
                  <a:srgbClr val="FF0000"/>
                </a:solidFill>
              </a:rPr>
              <a:t> de 1</a:t>
            </a:r>
            <a:r>
              <a:rPr lang="fr-FR" sz="2400" baseline="30000" dirty="0">
                <a:solidFill>
                  <a:srgbClr val="FF0000"/>
                </a:solidFill>
              </a:rPr>
              <a:t>ère</a:t>
            </a:r>
            <a:r>
              <a:rPr lang="fr-FR" sz="2400" dirty="0">
                <a:solidFill>
                  <a:srgbClr val="FF0000"/>
                </a:solidFill>
              </a:rPr>
              <a:t> et 2</a:t>
            </a:r>
            <a:r>
              <a:rPr lang="fr-FR" sz="2400" baseline="30000" dirty="0">
                <a:solidFill>
                  <a:srgbClr val="FF0000"/>
                </a:solidFill>
              </a:rPr>
              <a:t>ème</a:t>
            </a:r>
            <a:r>
              <a:rPr lang="fr-FR" sz="2400" dirty="0">
                <a:solidFill>
                  <a:srgbClr val="FF0000"/>
                </a:solidFill>
              </a:rPr>
              <a:t> ligne chez les patients admis en réanimation pour épilepsie généralisée. </a:t>
            </a:r>
          </a:p>
        </p:txBody>
      </p:sp>
      <p:pic>
        <p:nvPicPr>
          <p:cNvPr id="2050" name="Picture 2" descr="Résultat d’images pour dessin objectif">
            <a:extLst>
              <a:ext uri="{FF2B5EF4-FFF2-40B4-BE49-F238E27FC236}">
                <a16:creationId xmlns:a16="http://schemas.microsoft.com/office/drawing/2014/main" id="{C3E42A2C-C906-86C2-23B8-99EF73D8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65" y="185057"/>
            <a:ext cx="1805668" cy="18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8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DDB86-A816-02A1-2F04-3E3896DC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78" y="568367"/>
            <a:ext cx="8911687" cy="756821"/>
          </a:xfrm>
        </p:spPr>
        <p:txBody>
          <a:bodyPr/>
          <a:lstStyle/>
          <a:p>
            <a:r>
              <a:rPr lang="fr-FR" dirty="0"/>
              <a:t>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E9034-9F1C-ECBD-A931-34DF54B7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027" y="1376779"/>
            <a:ext cx="9941801" cy="2262160"/>
          </a:xfrm>
        </p:spPr>
        <p:txBody>
          <a:bodyPr>
            <a:normAutofit/>
          </a:bodyPr>
          <a:lstStyle/>
          <a:p>
            <a:r>
              <a:rPr lang="fr-FR" dirty="0"/>
              <a:t>Etude multicentrique, en bras parallèles, randomisée (1:1), double aveugle</a:t>
            </a:r>
          </a:p>
          <a:p>
            <a:r>
              <a:rPr lang="fr-FR" dirty="0"/>
              <a:t>16 centres en France, [2013-2018]</a:t>
            </a:r>
          </a:p>
          <a:p>
            <a:endParaRPr lang="fr-FR" sz="1200" dirty="0"/>
          </a:p>
          <a:p>
            <a:r>
              <a:rPr lang="fr-FR" dirty="0"/>
              <a:t>Patient &gt; 18ans admis en réanimation + Crise convulsive généralisée</a:t>
            </a:r>
          </a:p>
          <a:p>
            <a:r>
              <a:rPr lang="fr-FR" dirty="0"/>
              <a:t>EEG dans les 24h puis [J2-J7]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4B6DE4-FB33-7F67-89D6-7FD404BC881F}"/>
              </a:ext>
            </a:extLst>
          </p:cNvPr>
          <p:cNvSpPr txBox="1"/>
          <p:nvPr/>
        </p:nvSpPr>
        <p:spPr>
          <a:xfrm>
            <a:off x="1631871" y="4749282"/>
            <a:ext cx="103859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/>
              <a:t>AVp</a:t>
            </a:r>
            <a:r>
              <a:rPr lang="fr-FR" dirty="0"/>
              <a:t> : dose de charge 30mg/kg sur 15min puis 1mg/kg/h sur 12h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dirty="0"/>
              <a:t>Administration VPA </a:t>
            </a:r>
            <a:r>
              <a:rPr lang="fr-FR" b="1" dirty="0"/>
              <a:t>après</a:t>
            </a:r>
            <a:r>
              <a:rPr lang="fr-FR" dirty="0"/>
              <a:t> un traitement de 1</a:t>
            </a:r>
            <a:r>
              <a:rPr lang="fr-FR" baseline="30000" dirty="0"/>
              <a:t>ère</a:t>
            </a:r>
            <a:r>
              <a:rPr lang="fr-FR" dirty="0"/>
              <a:t> et 2</a:t>
            </a:r>
            <a:r>
              <a:rPr lang="fr-FR" baseline="30000" dirty="0"/>
              <a:t>ème</a:t>
            </a:r>
            <a:r>
              <a:rPr lang="fr-FR" dirty="0"/>
              <a:t> ligne.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Traitement de 1</a:t>
            </a:r>
            <a:r>
              <a:rPr lang="fr-FR" baseline="30000" dirty="0"/>
              <a:t>ère</a:t>
            </a:r>
            <a:r>
              <a:rPr lang="fr-FR" dirty="0"/>
              <a:t> ligne : clonazépam ou diazépam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Traitement de 2</a:t>
            </a:r>
            <a:r>
              <a:rPr lang="fr-FR" baseline="30000" dirty="0"/>
              <a:t>ème</a:t>
            </a:r>
            <a:r>
              <a:rPr lang="fr-FR" dirty="0"/>
              <a:t> ligne : phénobarbital ; </a:t>
            </a:r>
            <a:r>
              <a:rPr lang="fr-FR" dirty="0" err="1"/>
              <a:t>fosphénytoïne</a:t>
            </a:r>
            <a:r>
              <a:rPr lang="fr-FR" dirty="0"/>
              <a:t> ; </a:t>
            </a:r>
            <a:r>
              <a:rPr lang="fr-FR" dirty="0" err="1"/>
              <a:t>lévétiracétam</a:t>
            </a:r>
            <a:endParaRPr lang="fr-FR" dirty="0"/>
          </a:p>
        </p:txBody>
      </p:sp>
      <p:pic>
        <p:nvPicPr>
          <p:cNvPr id="1026" name="Picture 2" descr="Résultat d’images pour dessin seringue">
            <a:extLst>
              <a:ext uri="{FF2B5EF4-FFF2-40B4-BE49-F238E27FC236}">
                <a16:creationId xmlns:a16="http://schemas.microsoft.com/office/drawing/2014/main" id="{DE37F023-D53F-26EE-FA7E-01A386F3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" y="5049696"/>
            <a:ext cx="1153497" cy="11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58543B-B530-843B-75BB-FE3EB92F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494" y="1371601"/>
            <a:ext cx="9675812" cy="4968830"/>
          </a:xfrm>
        </p:spPr>
        <p:txBody>
          <a:bodyPr/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Critère de jugement principal (CJP) 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Proportion de patient vivant sortant au domicile ou en soins de suite à J15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CJ secondaire :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Récurrence crise en réanimation ;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EME réfractaire en réanimation ;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Effets secondaires intra-</a:t>
            </a:r>
            <a:r>
              <a:rPr lang="fr-FR" dirty="0" err="1">
                <a:solidFill>
                  <a:srgbClr val="FF0000"/>
                </a:solidFill>
              </a:rPr>
              <a:t>hospialier</a:t>
            </a:r>
            <a:r>
              <a:rPr lang="fr-FR" dirty="0">
                <a:solidFill>
                  <a:srgbClr val="FF0000"/>
                </a:solidFill>
              </a:rPr>
              <a:t> ;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Statut cognitif à J90. </a:t>
            </a:r>
          </a:p>
        </p:txBody>
      </p:sp>
      <p:pic>
        <p:nvPicPr>
          <p:cNvPr id="2050" name="Picture 2" descr="Etudions le passé composé ! Le français au lycée Mount Vernon ...">
            <a:extLst>
              <a:ext uri="{FF2B5EF4-FFF2-40B4-BE49-F238E27FC236}">
                <a16:creationId xmlns:a16="http://schemas.microsoft.com/office/drawing/2014/main" id="{5EE83581-3D62-401C-6B6F-E68B7904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72" y="279918"/>
            <a:ext cx="2911969" cy="17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548112-A3F2-ACC5-CE1C-0C179657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024" y="706426"/>
            <a:ext cx="7199781" cy="42621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C99316-709A-BD42-C777-D52ACF997364}"/>
              </a:ext>
            </a:extLst>
          </p:cNvPr>
          <p:cNvSpPr txBox="1"/>
          <p:nvPr/>
        </p:nvSpPr>
        <p:spPr>
          <a:xfrm>
            <a:off x="6591921" y="520240"/>
            <a:ext cx="2809884" cy="1037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182EB9-37F2-FAA2-33B1-C88AF8000550}"/>
              </a:ext>
            </a:extLst>
          </p:cNvPr>
          <p:cNvSpPr txBox="1"/>
          <p:nvPr/>
        </p:nvSpPr>
        <p:spPr>
          <a:xfrm>
            <a:off x="1957873" y="5414430"/>
            <a:ext cx="827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Effectif calculé 124/</a:t>
            </a:r>
            <a:r>
              <a:rPr lang="fr-FR" dirty="0" err="1"/>
              <a:t>grp</a:t>
            </a:r>
            <a:r>
              <a:rPr lang="fr-FR" dirty="0"/>
              <a:t> : hausse de 20% de sortant à J15. </a:t>
            </a:r>
          </a:p>
          <a:p>
            <a:pPr algn="ctr"/>
            <a:r>
              <a:rPr lang="fr-FR" dirty="0"/>
              <a:t>Béta 90%. Alpha 0.05 </a:t>
            </a:r>
          </a:p>
          <a:p>
            <a:pPr algn="ctr"/>
            <a:r>
              <a:rPr lang="fr-FR" dirty="0"/>
              <a:t>Etude stoppée prématurément (difficultés de recrutement)</a:t>
            </a:r>
          </a:p>
        </p:txBody>
      </p:sp>
    </p:spTree>
    <p:extLst>
      <p:ext uri="{BB962C8B-B14F-4D97-AF65-F5344CB8AC3E}">
        <p14:creationId xmlns:p14="http://schemas.microsoft.com/office/powerpoint/2010/main" val="285145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34E4622-320E-7BB7-B6AA-7D042583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13" y="178788"/>
            <a:ext cx="5768840" cy="6500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3E0445-5A99-087D-5631-C95E6ECB6D28}"/>
              </a:ext>
            </a:extLst>
          </p:cNvPr>
          <p:cNvSpPr/>
          <p:nvPr/>
        </p:nvSpPr>
        <p:spPr>
          <a:xfrm>
            <a:off x="3116424" y="597159"/>
            <a:ext cx="5439747" cy="1399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31779-03E6-00D3-C803-CED44656EA66}"/>
              </a:ext>
            </a:extLst>
          </p:cNvPr>
          <p:cNvSpPr/>
          <p:nvPr/>
        </p:nvSpPr>
        <p:spPr>
          <a:xfrm>
            <a:off x="3116424" y="901959"/>
            <a:ext cx="5439747" cy="1399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3E253-781E-B83A-073C-FDC80504E09A}"/>
              </a:ext>
            </a:extLst>
          </p:cNvPr>
          <p:cNvSpPr/>
          <p:nvPr/>
        </p:nvSpPr>
        <p:spPr>
          <a:xfrm>
            <a:off x="3194180" y="2034073"/>
            <a:ext cx="5361992" cy="1399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9DD57-BE93-3349-ACD7-88C725128B86}"/>
              </a:ext>
            </a:extLst>
          </p:cNvPr>
          <p:cNvSpPr/>
          <p:nvPr/>
        </p:nvSpPr>
        <p:spPr>
          <a:xfrm>
            <a:off x="3194180" y="2741693"/>
            <a:ext cx="5361992" cy="1399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0C818-42C2-C425-F6DD-D56E47231072}"/>
              </a:ext>
            </a:extLst>
          </p:cNvPr>
          <p:cNvSpPr/>
          <p:nvPr/>
        </p:nvSpPr>
        <p:spPr>
          <a:xfrm>
            <a:off x="3194180" y="3314821"/>
            <a:ext cx="5361992" cy="1399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E8A564-EAE8-D958-1BCD-C5E1016D3BBF}"/>
              </a:ext>
            </a:extLst>
          </p:cNvPr>
          <p:cNvSpPr/>
          <p:nvPr/>
        </p:nvSpPr>
        <p:spPr>
          <a:xfrm>
            <a:off x="6214188" y="2881652"/>
            <a:ext cx="363894" cy="1399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78B858F-11BD-D405-3D68-3402AD93CB89}"/>
              </a:ext>
            </a:extLst>
          </p:cNvPr>
          <p:cNvSpPr/>
          <p:nvPr/>
        </p:nvSpPr>
        <p:spPr>
          <a:xfrm>
            <a:off x="7831494" y="2889475"/>
            <a:ext cx="363894" cy="1399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6B148A-C809-011E-5F53-359C5DE88A9B}"/>
              </a:ext>
            </a:extLst>
          </p:cNvPr>
          <p:cNvSpPr txBox="1"/>
          <p:nvPr/>
        </p:nvSpPr>
        <p:spPr>
          <a:xfrm>
            <a:off x="8868453" y="2741693"/>
            <a:ext cx="313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58% traitement 2</a:t>
            </a:r>
            <a:r>
              <a:rPr lang="fr-FR" baseline="30000" dirty="0"/>
              <a:t>ème</a:t>
            </a:r>
            <a:r>
              <a:rPr lang="fr-FR" dirty="0"/>
              <a:t> ligne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6D8F1E-0708-4D11-FF02-81B56AAD788C}"/>
              </a:ext>
            </a:extLst>
          </p:cNvPr>
          <p:cNvSpPr txBox="1"/>
          <p:nvPr/>
        </p:nvSpPr>
        <p:spPr>
          <a:xfrm>
            <a:off x="8868453" y="3562310"/>
            <a:ext cx="313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1/3 </a:t>
            </a:r>
            <a:r>
              <a:rPr lang="fr-FR" dirty="0">
                <a:sym typeface="Wingdings" panose="05000000000000000000" pitchFamily="2" charset="2"/>
              </a:rPr>
              <a:t> Sédation 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DD2FED-A82F-EF9D-91E2-422A4F63FA2A}"/>
              </a:ext>
            </a:extLst>
          </p:cNvPr>
          <p:cNvSpPr txBox="1"/>
          <p:nvPr/>
        </p:nvSpPr>
        <p:spPr>
          <a:xfrm>
            <a:off x="9237306" y="5859624"/>
            <a:ext cx="265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71% EEG </a:t>
            </a:r>
            <a:r>
              <a:rPr lang="fr-FR" dirty="0" err="1"/>
              <a:t>ds</a:t>
            </a:r>
            <a:r>
              <a:rPr lang="fr-FR" dirty="0"/>
              <a:t> les 24h </a:t>
            </a:r>
          </a:p>
        </p:txBody>
      </p:sp>
    </p:spTree>
    <p:extLst>
      <p:ext uri="{BB962C8B-B14F-4D97-AF65-F5344CB8AC3E}">
        <p14:creationId xmlns:p14="http://schemas.microsoft.com/office/powerpoint/2010/main" val="108728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26903F-9B1E-4BBF-BE9D-6036D9AC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35" y="1466676"/>
            <a:ext cx="4110575" cy="34824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40F049-121E-8F20-96CF-BC89C909EC3A}"/>
              </a:ext>
            </a:extLst>
          </p:cNvPr>
          <p:cNvSpPr txBox="1"/>
          <p:nvPr/>
        </p:nvSpPr>
        <p:spPr>
          <a:xfrm>
            <a:off x="1670180" y="785541"/>
            <a:ext cx="589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Délais d’introduction des </a:t>
            </a:r>
            <a:r>
              <a:rPr lang="fr-FR" sz="2000" b="1" dirty="0" err="1">
                <a:solidFill>
                  <a:srgbClr val="002060"/>
                </a:solidFill>
              </a:rPr>
              <a:t>ttt</a:t>
            </a:r>
            <a:r>
              <a:rPr lang="fr-FR" sz="2000" b="1" dirty="0">
                <a:solidFill>
                  <a:srgbClr val="002060"/>
                </a:solidFill>
              </a:rPr>
              <a:t> de 2</a:t>
            </a:r>
            <a:r>
              <a:rPr lang="fr-FR" sz="2000" b="1" baseline="30000" dirty="0">
                <a:solidFill>
                  <a:srgbClr val="002060"/>
                </a:solidFill>
              </a:rPr>
              <a:t>ème</a:t>
            </a:r>
            <a:r>
              <a:rPr lang="fr-FR" sz="2000" b="1" dirty="0">
                <a:solidFill>
                  <a:srgbClr val="002060"/>
                </a:solidFill>
              </a:rPr>
              <a:t> ligne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3F0E07-8C0E-C64D-F808-E65910F9D379}"/>
              </a:ext>
            </a:extLst>
          </p:cNvPr>
          <p:cNvSpPr txBox="1"/>
          <p:nvPr/>
        </p:nvSpPr>
        <p:spPr>
          <a:xfrm>
            <a:off x="5432410" y="1974992"/>
            <a:ext cx="6267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~60 % avant l’admission</a:t>
            </a:r>
          </a:p>
          <a:p>
            <a:pPr algn="ctr"/>
            <a:endParaRPr lang="fr-FR" dirty="0">
              <a:sym typeface="Wingdings" panose="05000000000000000000" pitchFamily="2" charset="2"/>
            </a:endParaRPr>
          </a:p>
          <a:p>
            <a:pPr algn="ctr"/>
            <a:r>
              <a:rPr lang="fr-FR" b="1" dirty="0">
                <a:sym typeface="Wingdings" panose="05000000000000000000" pitchFamily="2" charset="2"/>
              </a:rPr>
              <a:t>~86% : 1</a:t>
            </a:r>
            <a:r>
              <a:rPr lang="fr-FR" b="1" baseline="30000" dirty="0">
                <a:sym typeface="Wingdings" panose="05000000000000000000" pitchFamily="2" charset="2"/>
              </a:rPr>
              <a:t>ère</a:t>
            </a:r>
            <a:r>
              <a:rPr lang="fr-FR" b="1" dirty="0">
                <a:sym typeface="Wingdings" panose="05000000000000000000" pitchFamily="2" charset="2"/>
              </a:rPr>
              <a:t> + 2</a:t>
            </a:r>
            <a:r>
              <a:rPr lang="fr-FR" b="1" baseline="30000" dirty="0">
                <a:sym typeface="Wingdings" panose="05000000000000000000" pitchFamily="2" charset="2"/>
              </a:rPr>
              <a:t>ème</a:t>
            </a:r>
            <a:r>
              <a:rPr lang="fr-FR" b="1" dirty="0">
                <a:sym typeface="Wingdings" panose="05000000000000000000" pitchFamily="2" charset="2"/>
              </a:rPr>
              <a:t> ligne dans les 12h post crise</a:t>
            </a:r>
          </a:p>
          <a:p>
            <a:pPr algn="ctr"/>
            <a:endParaRPr lang="fr-FR" dirty="0">
              <a:sym typeface="Wingdings" panose="05000000000000000000" pitchFamily="2" charset="2"/>
            </a:endParaRPr>
          </a:p>
          <a:p>
            <a:pPr algn="ctr"/>
            <a:r>
              <a:rPr lang="fr-FR" dirty="0">
                <a:sym typeface="Wingdings" panose="05000000000000000000" pitchFamily="2" charset="2"/>
              </a:rPr>
              <a:t>93% AV perfusée après le </a:t>
            </a:r>
            <a:r>
              <a:rPr lang="fr-FR" dirty="0" err="1">
                <a:sym typeface="Wingdings" panose="05000000000000000000" pitchFamily="2" charset="2"/>
              </a:rPr>
              <a:t>ttt</a:t>
            </a:r>
            <a:r>
              <a:rPr lang="fr-FR" dirty="0">
                <a:sym typeface="Wingdings" panose="05000000000000000000" pitchFamily="2" charset="2"/>
              </a:rPr>
              <a:t> de 2</a:t>
            </a:r>
            <a:r>
              <a:rPr lang="fr-FR" baseline="30000" dirty="0">
                <a:sym typeface="Wingdings" panose="05000000000000000000" pitchFamily="2" charset="2"/>
              </a:rPr>
              <a:t>ème</a:t>
            </a:r>
            <a:r>
              <a:rPr lang="fr-FR" dirty="0">
                <a:sym typeface="Wingdings" panose="05000000000000000000" pitchFamily="2" charset="2"/>
              </a:rPr>
              <a:t> ligne</a:t>
            </a:r>
          </a:p>
          <a:p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699244-AD5B-21A9-F95B-ABB60F32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072" y="4237634"/>
            <a:ext cx="3355910" cy="24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64D130-38ED-8FF7-DB14-A1556B1C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4" y="363893"/>
            <a:ext cx="8110144" cy="4492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A03AD4-FD7D-3F53-CB97-C407259F9320}"/>
              </a:ext>
            </a:extLst>
          </p:cNvPr>
          <p:cNvSpPr/>
          <p:nvPr/>
        </p:nvSpPr>
        <p:spPr>
          <a:xfrm>
            <a:off x="2183364" y="979714"/>
            <a:ext cx="8110144" cy="578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2AD30B-E525-BB61-433A-F30D5E8ED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64" y="5002755"/>
            <a:ext cx="8110144" cy="23171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1290D4E-D678-7193-77A3-FDA61F3DE73B}"/>
              </a:ext>
            </a:extLst>
          </p:cNvPr>
          <p:cNvCxnSpPr/>
          <p:nvPr/>
        </p:nvCxnSpPr>
        <p:spPr>
          <a:xfrm>
            <a:off x="8481527" y="2565918"/>
            <a:ext cx="95172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F454AD9-041F-129B-752B-9612713C3CEE}"/>
              </a:ext>
            </a:extLst>
          </p:cNvPr>
          <p:cNvCxnSpPr/>
          <p:nvPr/>
        </p:nvCxnSpPr>
        <p:spPr>
          <a:xfrm>
            <a:off x="606490" y="3694922"/>
            <a:ext cx="15115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erveau Perplexe De Dessin Animé Avec Point D'interrogation Au-dessus De La  Tête | Vecteur Premium">
            <a:extLst>
              <a:ext uri="{FF2B5EF4-FFF2-40B4-BE49-F238E27FC236}">
                <a16:creationId xmlns:a16="http://schemas.microsoft.com/office/drawing/2014/main" id="{D05EA52A-CD0C-9CD8-E668-5D3B4E30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670">
            <a:off x="400965" y="3046279"/>
            <a:ext cx="1284853" cy="12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9B4360-70C2-5373-BB89-343AEADE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74" y="688460"/>
            <a:ext cx="8647028" cy="3779900"/>
          </a:xfrm>
          <a:prstGeom prst="rect">
            <a:avLst/>
          </a:prstGeom>
        </p:spPr>
      </p:pic>
      <p:pic>
        <p:nvPicPr>
          <p:cNvPr id="4098" name="Picture 2" descr="3d small people - safety first Illustration Stock | Adobe Stock">
            <a:extLst>
              <a:ext uri="{FF2B5EF4-FFF2-40B4-BE49-F238E27FC236}">
                <a16:creationId xmlns:a16="http://schemas.microsoft.com/office/drawing/2014/main" id="{8EE18E2E-AFD4-4D26-05C4-EDB85816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09" y="688460"/>
            <a:ext cx="2429934" cy="37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8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24E75-5921-2601-9445-7D65172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01025"/>
            <a:ext cx="8911687" cy="691506"/>
          </a:xfrm>
        </p:spPr>
        <p:txBody>
          <a:bodyPr/>
          <a:lstStyle/>
          <a:p>
            <a:r>
              <a:rPr lang="fr-FR" dirty="0"/>
              <a:t>Définitions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A1229-54DC-3FAE-1E78-34313A34E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7" y="1762927"/>
            <a:ext cx="10543592" cy="5178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Crise convulsive :  </a:t>
            </a:r>
            <a:r>
              <a:rPr lang="fr-FR" dirty="0">
                <a:solidFill>
                  <a:schemeClr val="tx1"/>
                </a:solidFill>
              </a:rPr>
              <a:t>« Apparition transitoire de symptômes dus à une </a:t>
            </a:r>
            <a:r>
              <a:rPr lang="fr-FR" u="sng" dirty="0">
                <a:solidFill>
                  <a:schemeClr val="tx1"/>
                </a:solidFill>
              </a:rPr>
              <a:t>activité neuronale excessive et/ou synchrone anormale </a:t>
            </a:r>
            <a:r>
              <a:rPr lang="fr-FR" dirty="0">
                <a:solidFill>
                  <a:schemeClr val="tx1"/>
                </a:solidFill>
              </a:rPr>
              <a:t>dans le cerveau. Un note un début et une fin claire. »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Etat de mal épileptique :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« Persistance de manifestations épileptiques cliniques OU électriques plus de 30min »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fr-FR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Du fait de sa gravité il a été établi en 2015 la notion de : </a:t>
            </a:r>
          </a:p>
          <a:p>
            <a:pPr marL="0" indent="0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Crise convulsive généralisée : </a:t>
            </a:r>
            <a:r>
              <a:rPr lang="fr-FR" dirty="0">
                <a:solidFill>
                  <a:schemeClr val="tx1"/>
                </a:solidFill>
              </a:rPr>
              <a:t>« Crise convulsive d’une durée &gt; 5min ou crises récidivantes sans retour à un état de conscience entre 2 crises. » 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C’est une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urgence diagnostique et thérapeutique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Etat de mal réfractaire :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« EME qui résiste aux médicaments </a:t>
            </a:r>
            <a:r>
              <a:rPr lang="fr-FR" dirty="0" err="1">
                <a:solidFill>
                  <a:schemeClr val="tx1"/>
                </a:solidFill>
                <a:sym typeface="Wingdings" panose="05000000000000000000" pitchFamily="2" charset="2"/>
              </a:rPr>
              <a:t>anti-épileptiques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 de 1</a:t>
            </a:r>
            <a:r>
              <a:rPr lang="fr-FR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ère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 et 2</a:t>
            </a:r>
            <a:r>
              <a:rPr lang="fr-FR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 ligne ».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Etat de mal super-réfractaire :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« EME R qui résiste au delà de 24h d’un coma thérapeutique bien conduit ».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FF2172-E391-FA82-C09A-392DD246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74" y="130629"/>
            <a:ext cx="1749118" cy="1357707"/>
          </a:xfrm>
          <a:prstGeom prst="rect">
            <a:avLst/>
          </a:prstGeom>
        </p:spPr>
      </p:pic>
      <p:pic>
        <p:nvPicPr>
          <p:cNvPr id="2050" name="Picture 2" descr="Foyer épileptogène">
            <a:extLst>
              <a:ext uri="{FF2B5EF4-FFF2-40B4-BE49-F238E27FC236}">
                <a16:creationId xmlns:a16="http://schemas.microsoft.com/office/drawing/2014/main" id="{5411787F-E760-0974-453E-28755323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973" y="130629"/>
            <a:ext cx="1226488" cy="12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2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52D25-4A77-193E-3DF7-607B0532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33" y="624110"/>
            <a:ext cx="9787779" cy="719498"/>
          </a:xfrm>
        </p:spPr>
        <p:txBody>
          <a:bodyPr/>
          <a:lstStyle/>
          <a:p>
            <a:r>
              <a:rPr lang="fr-FR" dirty="0"/>
              <a:t>Au final (dans cette étude):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5191B-4DF6-F62C-7E42-4EBB41B0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95" y="1847460"/>
            <a:ext cx="10655559" cy="405881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L’adjonction IV d’AV aux thérapies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anti-épileptiques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ère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2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ligne: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permet pas d’augmenter la proportion de patient sortant vivant à J15 d’une admission en réanimation pour crise d’épilepsie généralisée. </a:t>
            </a:r>
          </a:p>
          <a:p>
            <a:pPr marL="0" indent="0" algn="ctr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N’influe pas sur l’incidence des crises réfractaires ou super-réfractaires.</a:t>
            </a:r>
          </a:p>
          <a:p>
            <a:pPr marL="0" indent="0" algn="ctr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 Est un traitement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bien toléré et sans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sur-risque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d’effets secondaires. </a:t>
            </a:r>
          </a:p>
        </p:txBody>
      </p:sp>
    </p:spTree>
    <p:extLst>
      <p:ext uri="{BB962C8B-B14F-4D97-AF65-F5344CB8AC3E}">
        <p14:creationId xmlns:p14="http://schemas.microsoft.com/office/powerpoint/2010/main" val="327382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B0EF3-C95D-BF84-EC46-48900BD4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03" y="2006083"/>
            <a:ext cx="5150498" cy="4693296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prise en charge optimale :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Taux de patient sortant à J15 à 60% &gt; données de la littérature.</a:t>
            </a:r>
          </a:p>
          <a:p>
            <a:pPr algn="ctr"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Taux de crise réfractaire 9% &lt; données littérature. </a:t>
            </a:r>
          </a:p>
          <a:p>
            <a:pPr algn="ctr"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recommandations de traitement respectées. &gt; 90% BZD avant admission.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bonne validité externe (16 centres et population hétérogène)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CDE32E-4E9B-0BA3-3C0D-4F606D22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7" y="158621"/>
            <a:ext cx="1763486" cy="1542012"/>
          </a:xfrm>
          <a:prstGeom prst="rect">
            <a:avLst/>
          </a:prstGeom>
        </p:spPr>
      </p:pic>
      <p:pic>
        <p:nvPicPr>
          <p:cNvPr id="3074" name="Picture 2" descr="Apprendre a dessiner - points-positifs-critique-de-dessin">
            <a:extLst>
              <a:ext uri="{FF2B5EF4-FFF2-40B4-BE49-F238E27FC236}">
                <a16:creationId xmlns:a16="http://schemas.microsoft.com/office/drawing/2014/main" id="{10CB8F44-ADEA-4842-0AB0-88AFA6C4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158621"/>
            <a:ext cx="1330222" cy="15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0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B0EF3-C95D-BF84-EC46-48900BD4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03" y="2006083"/>
            <a:ext cx="5150498" cy="4693296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prise en charge optimale :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Taux de patient sortant à J15 à 60% &gt; données de la littérature.</a:t>
            </a:r>
          </a:p>
          <a:p>
            <a:pPr algn="ctr"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Taux de crise réfractaire 9% &lt; données littérature. </a:t>
            </a:r>
          </a:p>
          <a:p>
            <a:pPr algn="ctr"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recommandations de traitement respectées. &gt; 90% BZD avant admission.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bonne validité externe (16 centres et population hétérogène)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71E702-2B3C-FC76-82BE-57CBAC0CC3F2}"/>
              </a:ext>
            </a:extLst>
          </p:cNvPr>
          <p:cNvSpPr txBox="1">
            <a:spLocks/>
          </p:cNvSpPr>
          <p:nvPr/>
        </p:nvSpPr>
        <p:spPr>
          <a:xfrm>
            <a:off x="6711820" y="2043406"/>
            <a:ext cx="5389983" cy="444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Seulement 70% d’EEG dans les 24h : 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Sous estimation des crises réfractaires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Délais de 6h avant l’adjonction d’AV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Potentiel biais,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 faut il adjoindre l’AV plus tôt ?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Administration d’AV à différents stades de la crise.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Exclusion femme en âge de procréer.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CDE32E-4E9B-0BA3-3C0D-4F606D22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7" y="158621"/>
            <a:ext cx="1763486" cy="1542012"/>
          </a:xfrm>
          <a:prstGeom prst="rect">
            <a:avLst/>
          </a:prstGeom>
        </p:spPr>
      </p:pic>
      <p:pic>
        <p:nvPicPr>
          <p:cNvPr id="6148" name="Picture 4" descr="Icône Faiblesse Élément Simple Illustration de Vecteur - Illustration du  dessin, internet: 158196113">
            <a:extLst>
              <a:ext uri="{FF2B5EF4-FFF2-40B4-BE49-F238E27FC236}">
                <a16:creationId xmlns:a16="http://schemas.microsoft.com/office/drawing/2014/main" id="{E086B59F-30F1-BD14-3F91-218DB56E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11" y="158621"/>
            <a:ext cx="1542011" cy="15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pprendre a dessiner - points-positifs-critique-de-dessin">
            <a:extLst>
              <a:ext uri="{FF2B5EF4-FFF2-40B4-BE49-F238E27FC236}">
                <a16:creationId xmlns:a16="http://schemas.microsoft.com/office/drawing/2014/main" id="{10CB8F44-ADEA-4842-0AB0-88AFA6C4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158621"/>
            <a:ext cx="1330222" cy="15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quot;icône moins / minus sign icon&quot; fichier vectoriel libre de droits sur ...">
            <a:extLst>
              <a:ext uri="{FF2B5EF4-FFF2-40B4-BE49-F238E27FC236}">
                <a16:creationId xmlns:a16="http://schemas.microsoft.com/office/drawing/2014/main" id="{0CE8F2E5-87D2-9012-F0F1-ECA0142B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84" y="281731"/>
            <a:ext cx="1418901" cy="14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&quot;icône moins / minus sign icon&quot; fichier vectoriel libre de droits sur ...">
            <a:extLst>
              <a:ext uri="{FF2B5EF4-FFF2-40B4-BE49-F238E27FC236}">
                <a16:creationId xmlns:a16="http://schemas.microsoft.com/office/drawing/2014/main" id="{68E76B06-0B75-638D-32DA-F5259237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84" y="207086"/>
            <a:ext cx="1418901" cy="14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3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478BA-FCB7-982B-1EF7-AF01685B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4780"/>
            <a:ext cx="8911687" cy="868788"/>
          </a:xfrm>
        </p:spPr>
        <p:txBody>
          <a:bodyPr/>
          <a:lstStyle/>
          <a:p>
            <a:r>
              <a:rPr lang="fr-FR" dirty="0"/>
              <a:t>Et pour ta pratique Vincent ?</a:t>
            </a:r>
          </a:p>
        </p:txBody>
      </p:sp>
      <p:pic>
        <p:nvPicPr>
          <p:cNvPr id="1026" name="Picture 2" descr="Terry-Thomas — Wikipédia">
            <a:extLst>
              <a:ext uri="{FF2B5EF4-FFF2-40B4-BE49-F238E27FC236}">
                <a16:creationId xmlns:a16="http://schemas.microsoft.com/office/drawing/2014/main" id="{9E068FD2-C898-2EC7-548C-AFD1D4BA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47" y="188813"/>
            <a:ext cx="2317424" cy="29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île Déserte Vectoriels et illustrations libres de droits - iStock">
            <a:extLst>
              <a:ext uri="{FF2B5EF4-FFF2-40B4-BE49-F238E27FC236}">
                <a16:creationId xmlns:a16="http://schemas.microsoft.com/office/drawing/2014/main" id="{8B494C8D-70F7-05F7-7CA6-B671A76F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3" y="2328861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FBB6BF-61E6-7B8F-405A-236117746138}"/>
              </a:ext>
            </a:extLst>
          </p:cNvPr>
          <p:cNvSpPr txBox="1"/>
          <p:nvPr/>
        </p:nvSpPr>
        <p:spPr>
          <a:xfrm>
            <a:off x="2911151" y="2767280"/>
            <a:ext cx="568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Pas d’intérêt à l’adjonction d’AV IV en plus des recommandations actuelles dans la prise en charge des patients admis en réanimation pour épilepsie généralisée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7DDDC3-770B-91FF-E216-311068E2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86" y="4777268"/>
            <a:ext cx="5837426" cy="1912786"/>
          </a:xfrm>
          <a:prstGeom prst="rect">
            <a:avLst/>
          </a:prstGeom>
        </p:spPr>
      </p:pic>
      <p:pic>
        <p:nvPicPr>
          <p:cNvPr id="4098" name="Picture 2" descr="Résultat d’images pour gold standard image">
            <a:extLst>
              <a:ext uri="{FF2B5EF4-FFF2-40B4-BE49-F238E27FC236}">
                <a16:creationId xmlns:a16="http://schemas.microsoft.com/office/drawing/2014/main" id="{6862A901-5A92-3726-0BCA-8203280D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87" y="4850526"/>
            <a:ext cx="1736077" cy="17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2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 to Basics: The Pathophysiology of Epileptic Seizures: A Primer For ...">
            <a:extLst>
              <a:ext uri="{FF2B5EF4-FFF2-40B4-BE49-F238E27FC236}">
                <a16:creationId xmlns:a16="http://schemas.microsoft.com/office/drawing/2014/main" id="{DAD82AD0-4D96-ABE7-89F1-FE920DDE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38" y="218999"/>
            <a:ext cx="3582112" cy="56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DB1F0B-76D9-9BB2-8061-E45B4B9A0835}"/>
              </a:ext>
            </a:extLst>
          </p:cNvPr>
          <p:cNvSpPr txBox="1"/>
          <p:nvPr/>
        </p:nvSpPr>
        <p:spPr>
          <a:xfrm>
            <a:off x="7343192" y="6145762"/>
            <a:ext cx="48488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1050" b="1" i="0" dirty="0">
                <a:solidFill>
                  <a:srgbClr val="303235"/>
                </a:solidFill>
                <a:effectLst/>
                <a:latin typeface="Alegreya Sans"/>
              </a:rPr>
              <a:t>Vincent NAVARRO. </a:t>
            </a:r>
            <a:r>
              <a:rPr lang="en-US" sz="1050" b="1" dirty="0" err="1">
                <a:solidFill>
                  <a:srgbClr val="303235"/>
                </a:solidFill>
                <a:latin typeface="Alegreya Sans"/>
              </a:rPr>
              <a:t>Institut</a:t>
            </a:r>
            <a:r>
              <a:rPr lang="en-US" sz="1050" b="1" i="0" dirty="0">
                <a:solidFill>
                  <a:srgbClr val="303235"/>
                </a:solidFill>
                <a:effectLst/>
                <a:latin typeface="Alegreya Sans"/>
              </a:rPr>
              <a:t> PASTEUR. L’EPILEPSIE </a:t>
            </a:r>
            <a:r>
              <a:rPr lang="en-US" sz="1050" b="1" i="1" dirty="0">
                <a:solidFill>
                  <a:srgbClr val="303235"/>
                </a:solidFill>
                <a:effectLst/>
                <a:latin typeface="Alegreya Sans"/>
              </a:rPr>
              <a:t>Le quart </a:t>
            </a:r>
            <a:r>
              <a:rPr lang="en-US" sz="1050" b="1" i="1" dirty="0" err="1">
                <a:solidFill>
                  <a:srgbClr val="303235"/>
                </a:solidFill>
                <a:effectLst/>
                <a:latin typeface="Alegreya Sans"/>
              </a:rPr>
              <a:t>d’heure</a:t>
            </a:r>
            <a:r>
              <a:rPr lang="en-US" sz="1050" b="1" i="1" dirty="0">
                <a:solidFill>
                  <a:srgbClr val="303235"/>
                </a:solidFill>
                <a:effectLst/>
                <a:latin typeface="Alegreya Sans"/>
              </a:rPr>
              <a:t> de Pasteur. 2021</a:t>
            </a:r>
            <a:endParaRPr lang="en-US" sz="1050" b="1" i="0" dirty="0">
              <a:solidFill>
                <a:srgbClr val="303235"/>
              </a:solidFill>
              <a:effectLst/>
              <a:latin typeface="Alegreya Sans"/>
            </a:endParaRPr>
          </a:p>
          <a:p>
            <a:pPr algn="r" fontAlgn="base"/>
            <a:r>
              <a:rPr lang="en-US" sz="1050" b="1" i="0" dirty="0">
                <a:solidFill>
                  <a:srgbClr val="303235"/>
                </a:solidFill>
                <a:effectLst/>
                <a:latin typeface="Alegreya Sans"/>
              </a:rPr>
              <a:t>Back to Basics: The Pathophysiology of Epileptic Seizures: A Primer For Pediatricians</a:t>
            </a:r>
          </a:p>
          <a:p>
            <a:pPr algn="r" fontAlgn="base"/>
            <a:r>
              <a:rPr lang="en-US" sz="1050" b="0" i="0" u="none" strike="noStrike" dirty="0">
                <a:solidFill>
                  <a:srgbClr val="303235"/>
                </a:solidFill>
                <a:effectLst/>
                <a:latin typeface="Open Sans" panose="020B0606030504020204" pitchFamily="34" charset="0"/>
              </a:rPr>
              <a:t>Carl E. </a:t>
            </a:r>
            <a:r>
              <a:rPr lang="en-US" sz="1050" b="0" i="0" u="none" strike="noStrike" dirty="0" err="1">
                <a:solidFill>
                  <a:srgbClr val="303235"/>
                </a:solidFill>
                <a:effectLst/>
                <a:latin typeface="Open Sans" panose="020B0606030504020204" pitchFamily="34" charset="0"/>
              </a:rPr>
              <a:t>Stafstrom;</a:t>
            </a:r>
            <a:r>
              <a:rPr lang="en-US" sz="1050" b="0" i="1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Pediatr</a:t>
            </a:r>
            <a:r>
              <a:rPr lang="en-US" sz="1050" b="0" i="1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Rev</a:t>
            </a:r>
            <a:r>
              <a:rPr lang="en-US" sz="1050" b="0" i="0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 (1998) 19 (10): 342–351.</a:t>
            </a:r>
          </a:p>
          <a:p>
            <a:pPr algn="r" fontAlgn="base"/>
            <a:r>
              <a:rPr lang="en-US" sz="1050" b="0" i="0" u="none" strike="noStrike" dirty="0">
                <a:solidFill>
                  <a:srgbClr val="303235"/>
                </a:solidFill>
                <a:effectLst/>
                <a:latin typeface="Open Sans" panose="020B0606030504020204" pitchFamily="34" charset="0"/>
                <a:hlinkClick r:id="rId3"/>
              </a:rPr>
              <a:t>https://doi.org/10.1542/pir.19-10-342</a:t>
            </a:r>
            <a:endParaRPr lang="en-US" sz="1050" b="0" i="0" dirty="0">
              <a:solidFill>
                <a:srgbClr val="1A1A1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950CAF-EA4C-6E1E-4769-1E6128648F23}"/>
              </a:ext>
            </a:extLst>
          </p:cNvPr>
          <p:cNvSpPr txBox="1"/>
          <p:nvPr/>
        </p:nvSpPr>
        <p:spPr>
          <a:xfrm>
            <a:off x="1545771" y="224445"/>
            <a:ext cx="302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Crise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654044A4-24F6-660C-D074-FAB693AB8423}"/>
              </a:ext>
            </a:extLst>
          </p:cNvPr>
          <p:cNvSpPr/>
          <p:nvPr/>
        </p:nvSpPr>
        <p:spPr>
          <a:xfrm>
            <a:off x="3164361" y="3035811"/>
            <a:ext cx="368219" cy="1234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Icône Déchelles Dans Le Modèle Plat Symbole De Balance Signe Déquilibre  Élément De Conception Vectorielle Pour Votre Projet Vecteurs libres de  droits et plus d'images vectorielles de Balance - iStock">
            <a:extLst>
              <a:ext uri="{FF2B5EF4-FFF2-40B4-BE49-F238E27FC236}">
                <a16:creationId xmlns:a16="http://schemas.microsoft.com/office/drawing/2014/main" id="{888183B1-75BB-9E21-FF66-A1301771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07" y="45226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136C1A-CACF-DF07-6E51-00BD80C1ACCB}"/>
              </a:ext>
            </a:extLst>
          </p:cNvPr>
          <p:cNvSpPr/>
          <p:nvPr/>
        </p:nvSpPr>
        <p:spPr>
          <a:xfrm>
            <a:off x="9181322" y="420387"/>
            <a:ext cx="1129005" cy="2251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4B793-AF83-7F0E-8E00-937A721BDF69}"/>
              </a:ext>
            </a:extLst>
          </p:cNvPr>
          <p:cNvSpPr/>
          <p:nvPr/>
        </p:nvSpPr>
        <p:spPr>
          <a:xfrm>
            <a:off x="9181321" y="2718828"/>
            <a:ext cx="1129005" cy="2251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601482-92B4-7C50-419C-E3682DF9F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05" y="747082"/>
            <a:ext cx="4433327" cy="19717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26FFCD-026C-AEAF-881F-6C7193801EFA}"/>
              </a:ext>
            </a:extLst>
          </p:cNvPr>
          <p:cNvSpPr txBox="1"/>
          <p:nvPr/>
        </p:nvSpPr>
        <p:spPr>
          <a:xfrm>
            <a:off x="877078" y="5662512"/>
            <a:ext cx="139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Inhibition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704D9A-A8AD-18AE-0DE6-2C0CDBB8FA99}"/>
              </a:ext>
            </a:extLst>
          </p:cNvPr>
          <p:cNvSpPr txBox="1"/>
          <p:nvPr/>
        </p:nvSpPr>
        <p:spPr>
          <a:xfrm>
            <a:off x="4420032" y="5088295"/>
            <a:ext cx="139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Excitation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12CC59-2151-00B9-738C-817B23ABE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074" y="3030366"/>
            <a:ext cx="1447926" cy="11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C5E91A-6C92-CEE0-C3CD-726B027F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0" y="538042"/>
            <a:ext cx="6038182" cy="9621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8FD5F6A-6006-3863-D538-A65BC6FABB4C}"/>
              </a:ext>
            </a:extLst>
          </p:cNvPr>
          <p:cNvSpPr txBox="1"/>
          <p:nvPr/>
        </p:nvSpPr>
        <p:spPr>
          <a:xfrm>
            <a:off x="390610" y="1931437"/>
            <a:ext cx="5710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NEJM 2001 ; RCT</a:t>
            </a:r>
          </a:p>
          <a:p>
            <a:pPr algn="ctr"/>
            <a:r>
              <a:rPr lang="fr-FR" dirty="0"/>
              <a:t>205 patients ; BZD IV</a:t>
            </a:r>
          </a:p>
          <a:p>
            <a:pPr algn="ctr"/>
            <a:r>
              <a:rPr lang="fr-FR" dirty="0"/>
              <a:t>3 groupes : Lore / Diaz / Placebo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D0962A-4F3D-305E-FDCC-222A5687E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6" y="3429000"/>
            <a:ext cx="4977575" cy="3041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2EE3D8-64B1-A380-3728-56A47DBFC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131" y="405778"/>
            <a:ext cx="5464352" cy="12266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3F062BC-8387-5A03-AA0D-940828C7F691}"/>
              </a:ext>
            </a:extLst>
          </p:cNvPr>
          <p:cNvSpPr txBox="1"/>
          <p:nvPr/>
        </p:nvSpPr>
        <p:spPr>
          <a:xfrm>
            <a:off x="6600131" y="2069936"/>
            <a:ext cx="559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Epilepsia</a:t>
            </a:r>
            <a:r>
              <a:rPr lang="fr-FR" dirty="0"/>
              <a:t> 2015 ; Prospective observationnelle</a:t>
            </a:r>
          </a:p>
          <a:p>
            <a:r>
              <a:rPr lang="fr-FR" dirty="0"/>
              <a:t>177 patients </a:t>
            </a:r>
          </a:p>
          <a:p>
            <a:r>
              <a:rPr lang="fr-FR" dirty="0"/>
              <a:t>3 groupes : Lore / Clona / </a:t>
            </a:r>
            <a:r>
              <a:rPr lang="fr-FR" dirty="0" err="1"/>
              <a:t>Mida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780F5B-DEEB-172A-AFAF-BDE624EC10AC}"/>
              </a:ext>
            </a:extLst>
          </p:cNvPr>
          <p:cNvSpPr txBox="1"/>
          <p:nvPr/>
        </p:nvSpPr>
        <p:spPr>
          <a:xfrm>
            <a:off x="6096000" y="4210999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LZP </a:t>
            </a:r>
            <a:r>
              <a:rPr lang="fr-FR" b="1" dirty="0" err="1"/>
              <a:t>was</a:t>
            </a:r>
            <a:r>
              <a:rPr lang="fr-FR" b="1" dirty="0"/>
              <a:t> </a:t>
            </a:r>
            <a:r>
              <a:rPr lang="fr-FR" b="1" dirty="0" err="1"/>
              <a:t>associ-ated</a:t>
            </a:r>
            <a:r>
              <a:rPr lang="fr-FR" b="1" dirty="0"/>
              <a:t> with an </a:t>
            </a:r>
            <a:r>
              <a:rPr lang="fr-FR" b="1" dirty="0" err="1"/>
              <a:t>increased</a:t>
            </a:r>
            <a:r>
              <a:rPr lang="fr-FR" b="1" dirty="0"/>
              <a:t> </a:t>
            </a:r>
            <a:r>
              <a:rPr lang="fr-FR" b="1" dirty="0" err="1"/>
              <a:t>risk</a:t>
            </a:r>
            <a:r>
              <a:rPr lang="fr-FR" b="1" dirty="0"/>
              <a:t> of </a:t>
            </a:r>
            <a:r>
              <a:rPr lang="fr-FR" b="1" dirty="0" err="1"/>
              <a:t>refractoriness</a:t>
            </a:r>
            <a:r>
              <a:rPr lang="fr-FR" b="1" dirty="0"/>
              <a:t> as </a:t>
            </a:r>
            <a:r>
              <a:rPr lang="fr-FR" b="1" dirty="0" err="1"/>
              <a:t>compared</a:t>
            </a:r>
            <a:r>
              <a:rPr lang="fr-FR" b="1" dirty="0"/>
              <a:t> to CLZ </a:t>
            </a:r>
            <a:r>
              <a:rPr lang="fr-FR" dirty="0"/>
              <a:t>(</a:t>
            </a:r>
            <a:r>
              <a:rPr lang="fr-FR" dirty="0" err="1"/>
              <a:t>odds</a:t>
            </a:r>
            <a:r>
              <a:rPr lang="fr-FR" dirty="0"/>
              <a:t> ratio [OR] 6.4,95% confidence </a:t>
            </a:r>
            <a:r>
              <a:rPr lang="fr-FR" dirty="0" err="1"/>
              <a:t>interval</a:t>
            </a:r>
            <a:r>
              <a:rPr lang="fr-FR" dirty="0"/>
              <a:t> [CI] 2.66–15.5) and with an </a:t>
            </a:r>
            <a:r>
              <a:rPr lang="fr-FR" b="1" dirty="0" err="1"/>
              <a:t>increased</a:t>
            </a:r>
            <a:r>
              <a:rPr lang="fr-FR" b="1" dirty="0"/>
              <a:t> </a:t>
            </a:r>
            <a:r>
              <a:rPr lang="fr-FR" b="1" dirty="0" err="1"/>
              <a:t>number</a:t>
            </a:r>
            <a:r>
              <a:rPr lang="fr-FR" b="1" dirty="0"/>
              <a:t> of </a:t>
            </a:r>
            <a:r>
              <a:rPr lang="fr-FR" b="1" dirty="0" err="1"/>
              <a:t>ASDs</a:t>
            </a:r>
            <a:r>
              <a:rPr lang="fr-FR" b="1" dirty="0"/>
              <a:t> </a:t>
            </a:r>
            <a:r>
              <a:rPr lang="fr-FR" b="1" dirty="0" err="1"/>
              <a:t>neededfor</a:t>
            </a:r>
            <a:r>
              <a:rPr lang="fr-FR" b="1" dirty="0"/>
              <a:t> SE control </a:t>
            </a:r>
            <a:r>
              <a:rPr lang="fr-FR" dirty="0"/>
              <a:t>(OR 4.35, 95% CI 1.8–10.49).</a:t>
            </a:r>
          </a:p>
        </p:txBody>
      </p:sp>
    </p:spTree>
    <p:extLst>
      <p:ext uri="{BB962C8B-B14F-4D97-AF65-F5344CB8AC3E}">
        <p14:creationId xmlns:p14="http://schemas.microsoft.com/office/powerpoint/2010/main" val="265694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06BB6D-A762-4417-78F1-1B634B32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16" y="242596"/>
            <a:ext cx="7169168" cy="16397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02175D-4AD4-03DE-8564-6721C984E89C}"/>
              </a:ext>
            </a:extLst>
          </p:cNvPr>
          <p:cNvSpPr txBox="1"/>
          <p:nvPr/>
        </p:nvSpPr>
        <p:spPr>
          <a:xfrm>
            <a:off x="3353975" y="2228671"/>
            <a:ext cx="548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Lancet </a:t>
            </a:r>
            <a:r>
              <a:rPr lang="fr-FR" dirty="0" err="1"/>
              <a:t>Neurology</a:t>
            </a:r>
            <a:r>
              <a:rPr lang="fr-FR" dirty="0"/>
              <a:t> 2016</a:t>
            </a:r>
          </a:p>
          <a:p>
            <a:pPr algn="ctr"/>
            <a:r>
              <a:rPr lang="fr-FR" dirty="0"/>
              <a:t>RCT ; 203 patients</a:t>
            </a:r>
          </a:p>
          <a:p>
            <a:pPr algn="ctr"/>
            <a:r>
              <a:rPr lang="fr-FR" dirty="0"/>
              <a:t>2 groupes : </a:t>
            </a:r>
            <a:r>
              <a:rPr lang="fr-FR" dirty="0" err="1"/>
              <a:t>Lévé</a:t>
            </a:r>
            <a:r>
              <a:rPr lang="fr-FR" dirty="0"/>
              <a:t> </a:t>
            </a:r>
            <a:r>
              <a:rPr lang="fr-FR" i="1" dirty="0"/>
              <a:t>vs</a:t>
            </a:r>
            <a:r>
              <a:rPr lang="fr-FR" dirty="0"/>
              <a:t> placebo</a:t>
            </a:r>
          </a:p>
          <a:p>
            <a:pPr algn="ctr"/>
            <a:r>
              <a:rPr lang="fr-FR" dirty="0"/>
              <a:t>CJP = Arrêt de la crise 15 min post injection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9CD211-78DC-A248-9984-4C10F664F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848" y="4208106"/>
            <a:ext cx="8206304" cy="13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9DB6C5-36B8-E1A0-CB26-4D9AF0D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26" y="301822"/>
            <a:ext cx="5028747" cy="16879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91D805-426E-3369-23FC-7B7DC20FC1F0}"/>
              </a:ext>
            </a:extLst>
          </p:cNvPr>
          <p:cNvSpPr txBox="1"/>
          <p:nvPr/>
        </p:nvSpPr>
        <p:spPr>
          <a:xfrm>
            <a:off x="3444145" y="2075983"/>
            <a:ext cx="537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NEJM 2019 RCT</a:t>
            </a:r>
          </a:p>
          <a:p>
            <a:pPr algn="ctr"/>
            <a:r>
              <a:rPr lang="fr-FR" dirty="0"/>
              <a:t>340 patients</a:t>
            </a:r>
          </a:p>
          <a:p>
            <a:pPr algn="ctr"/>
            <a:r>
              <a:rPr lang="fr-FR" dirty="0"/>
              <a:t>3 groupes : </a:t>
            </a:r>
            <a:r>
              <a:rPr lang="fr-FR" dirty="0" err="1"/>
              <a:t>Lévé</a:t>
            </a:r>
            <a:r>
              <a:rPr lang="fr-FR" dirty="0"/>
              <a:t> / </a:t>
            </a:r>
            <a:r>
              <a:rPr lang="fr-FR" dirty="0" err="1"/>
              <a:t>Fospho</a:t>
            </a:r>
            <a:r>
              <a:rPr lang="fr-FR" dirty="0"/>
              <a:t> / </a:t>
            </a:r>
            <a:r>
              <a:rPr lang="fr-FR" dirty="0" err="1"/>
              <a:t>Valpro</a:t>
            </a:r>
            <a:endParaRPr lang="fr-FR" dirty="0"/>
          </a:p>
          <a:p>
            <a:pPr algn="ctr"/>
            <a:r>
              <a:rPr lang="fr-FR" dirty="0"/>
              <a:t>Efficacité et Sécurité en 2</a:t>
            </a:r>
            <a:r>
              <a:rPr lang="fr-FR" baseline="30000" dirty="0"/>
              <a:t>ème</a:t>
            </a:r>
            <a:r>
              <a:rPr lang="fr-FR" dirty="0"/>
              <a:t> ligne post BZD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085839-E889-5200-6B4E-D1C8DD4C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19" y="4450701"/>
            <a:ext cx="6504308" cy="11103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4CBC17-F33E-B62A-7A8A-3BC815D1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794" y="3615059"/>
            <a:ext cx="4133846" cy="25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0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42FB08-F2E4-AA69-34EE-1F924B71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66" y="1512196"/>
            <a:ext cx="5093341" cy="51471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E8D1EB-F856-87FF-FF48-7AA1818FB1D4}"/>
              </a:ext>
            </a:extLst>
          </p:cNvPr>
          <p:cNvSpPr txBox="1"/>
          <p:nvPr/>
        </p:nvSpPr>
        <p:spPr>
          <a:xfrm>
            <a:off x="1698171" y="746449"/>
            <a:ext cx="597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Une approche par étapes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9950A3-E948-3023-D2DE-3D0F2CB4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2" y="1897153"/>
            <a:ext cx="5557415" cy="1916804"/>
          </a:xfrm>
          <a:prstGeom prst="rect">
            <a:avLst/>
          </a:prstGeom>
        </p:spPr>
      </p:pic>
      <p:pic>
        <p:nvPicPr>
          <p:cNvPr id="2050" name="Picture 2" descr="Homme à Monter Les Escaliers | Icons Gratuite">
            <a:extLst>
              <a:ext uri="{FF2B5EF4-FFF2-40B4-BE49-F238E27FC236}">
                <a16:creationId xmlns:a16="http://schemas.microsoft.com/office/drawing/2014/main" id="{31592002-926E-9C14-C318-6447538D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22" y="4502996"/>
            <a:ext cx="1684272" cy="16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37D479F-85B8-4F47-4FF2-46840DA934F7}"/>
              </a:ext>
            </a:extLst>
          </p:cNvPr>
          <p:cNvSpPr txBox="1"/>
          <p:nvPr/>
        </p:nvSpPr>
        <p:spPr>
          <a:xfrm>
            <a:off x="4329404" y="3881535"/>
            <a:ext cx="188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2018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E63372E-CC06-962F-BE56-B3DDACF45EA3}"/>
              </a:ext>
            </a:extLst>
          </p:cNvPr>
          <p:cNvSpPr/>
          <p:nvPr/>
        </p:nvSpPr>
        <p:spPr>
          <a:xfrm>
            <a:off x="9330612" y="5551714"/>
            <a:ext cx="1838131" cy="42920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378B4-ABCC-108A-8791-53D678D1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518" y="568367"/>
            <a:ext cx="9853094" cy="756821"/>
          </a:xfrm>
        </p:spPr>
        <p:txBody>
          <a:bodyPr/>
          <a:lstStyle/>
          <a:p>
            <a:r>
              <a:rPr lang="fr-FR" dirty="0"/>
              <a:t>Quelques chiffres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37929-9509-8103-D1F6-92D0C485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36" y="1744610"/>
            <a:ext cx="5449078" cy="5738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Crises réfractaire dans 20 à 40% cas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04A6CA-93B2-F326-0963-529B7B36C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60" y="4826466"/>
            <a:ext cx="6576630" cy="14631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67F96D-2872-C19F-1EC5-A435FCCDD877}"/>
              </a:ext>
            </a:extLst>
          </p:cNvPr>
          <p:cNvSpPr txBox="1"/>
          <p:nvPr/>
        </p:nvSpPr>
        <p:spPr>
          <a:xfrm>
            <a:off x="7060993" y="5164902"/>
            <a:ext cx="500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L’administration d’un traitement de 2</a:t>
            </a:r>
            <a:r>
              <a:rPr lang="fr-FR" baseline="30000" dirty="0"/>
              <a:t>ème</a:t>
            </a:r>
            <a:r>
              <a:rPr lang="fr-FR" dirty="0"/>
              <a:t> ligne est un succès dans « seulement » 46%. </a:t>
            </a:r>
          </a:p>
        </p:txBody>
      </p:sp>
      <p:pic>
        <p:nvPicPr>
          <p:cNvPr id="1026" name="Picture 2" descr="Résultat d’images pour dessin mort">
            <a:extLst>
              <a:ext uri="{FF2B5EF4-FFF2-40B4-BE49-F238E27FC236}">
                <a16:creationId xmlns:a16="http://schemas.microsoft.com/office/drawing/2014/main" id="{BAE7F6DE-4636-F5A7-BEBD-A8BB6DA3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35" y="2766594"/>
            <a:ext cx="1066603" cy="10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dessin hopital">
            <a:extLst>
              <a:ext uri="{FF2B5EF4-FFF2-40B4-BE49-F238E27FC236}">
                <a16:creationId xmlns:a16="http://schemas.microsoft.com/office/drawing/2014/main" id="{07E7866D-8F81-522C-212F-688297D0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38" y="2752601"/>
            <a:ext cx="1240967" cy="10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1CC5BC-AD17-23CD-4BD3-95E4D6590A82}"/>
              </a:ext>
            </a:extLst>
          </p:cNvPr>
          <p:cNvSpPr txBox="1"/>
          <p:nvPr/>
        </p:nvSpPr>
        <p:spPr>
          <a:xfrm>
            <a:off x="6096000" y="1744610"/>
            <a:ext cx="609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30 - 60%</a:t>
            </a:r>
            <a:r>
              <a:rPr lang="fr-FR" dirty="0">
                <a:solidFill>
                  <a:schemeClr val="tx1"/>
                </a:solidFill>
              </a:rPr>
              <a:t> crises généralisées admises </a:t>
            </a:r>
            <a:r>
              <a:rPr lang="fr-FR" u="sng" dirty="0">
                <a:solidFill>
                  <a:schemeClr val="tx1"/>
                </a:solidFill>
              </a:rPr>
              <a:t>en réa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A0C4D6-07EA-BA44-1557-FBE2C305444C}"/>
              </a:ext>
            </a:extLst>
          </p:cNvPr>
          <p:cNvSpPr txBox="1"/>
          <p:nvPr/>
        </p:nvSpPr>
        <p:spPr>
          <a:xfrm>
            <a:off x="2441951" y="4006605"/>
            <a:ext cx="124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~ 40 %</a:t>
            </a:r>
          </a:p>
        </p:txBody>
      </p:sp>
      <p:pic>
        <p:nvPicPr>
          <p:cNvPr id="1030" name="Picture 6" descr="Eating Disorders Affect More Than Just The Body | The Fix">
            <a:extLst>
              <a:ext uri="{FF2B5EF4-FFF2-40B4-BE49-F238E27FC236}">
                <a16:creationId xmlns:a16="http://schemas.microsoft.com/office/drawing/2014/main" id="{6B23756F-72DC-AD29-C600-0D46C416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76" y="2771186"/>
            <a:ext cx="1558646" cy="10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8C2D587-195D-0665-C69C-2449C24AE745}"/>
              </a:ext>
            </a:extLst>
          </p:cNvPr>
          <p:cNvSpPr txBox="1"/>
          <p:nvPr/>
        </p:nvSpPr>
        <p:spPr>
          <a:xfrm>
            <a:off x="7697754" y="2967568"/>
            <a:ext cx="436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20% retour à un état « basal</a:t>
            </a:r>
          </a:p>
          <a:p>
            <a:pPr algn="ctr"/>
            <a:r>
              <a:rPr lang="fr-FR" dirty="0"/>
              <a:t>50 % séquelles fonctionnelles à J90</a:t>
            </a:r>
          </a:p>
        </p:txBody>
      </p:sp>
    </p:spTree>
    <p:extLst>
      <p:ext uri="{BB962C8B-B14F-4D97-AF65-F5344CB8AC3E}">
        <p14:creationId xmlns:p14="http://schemas.microsoft.com/office/powerpoint/2010/main" val="16528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DA2E3-3C1E-8652-0876-F1F43F76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17" y="670763"/>
            <a:ext cx="8911687" cy="794143"/>
          </a:xfrm>
        </p:spPr>
        <p:txBody>
          <a:bodyPr/>
          <a:lstStyle/>
          <a:p>
            <a:r>
              <a:rPr lang="fr-FR" dirty="0"/>
              <a:t>Peut on mieux faire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B4529-D03F-1AED-8A3A-B8154FA7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535" y="1735494"/>
            <a:ext cx="4105469" cy="558027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Améliorer la neuroprotection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AB8997-46D7-9BE1-B7FA-D594BBBC1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73" y="2667494"/>
            <a:ext cx="4473328" cy="22709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5316BA-CBBF-D4E4-33B5-1023D749ADFF}"/>
              </a:ext>
            </a:extLst>
          </p:cNvPr>
          <p:cNvSpPr txBox="1"/>
          <p:nvPr/>
        </p:nvSpPr>
        <p:spPr>
          <a:xfrm>
            <a:off x="5416904" y="2806981"/>
            <a:ext cx="4789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RCT </a:t>
            </a:r>
            <a:r>
              <a:rPr lang="fr-F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multicenter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trial</a:t>
            </a:r>
          </a:p>
          <a:p>
            <a:pPr algn="ctr"/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270 patients ventilés mécaniquement</a:t>
            </a:r>
          </a:p>
          <a:p>
            <a:pPr algn="ctr"/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Hypothermie 24h 32-34° + SOC </a:t>
            </a:r>
            <a:r>
              <a:rPr lang="fr-F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SOC</a:t>
            </a:r>
          </a:p>
          <a:p>
            <a:pPr algn="ctr"/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(!) Effets indésirables &gt; </a:t>
            </a:r>
            <a:r>
              <a:rPr lang="fr-FR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grp</a:t>
            </a: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intervention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3AF9D3-3F1E-518A-B631-752EEB02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62" y="4116005"/>
            <a:ext cx="6589966" cy="78686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5092CD-4ED2-FB64-B765-062C7D49A762}"/>
              </a:ext>
            </a:extLst>
          </p:cNvPr>
          <p:cNvSpPr txBox="1">
            <a:spLocks/>
          </p:cNvSpPr>
          <p:nvPr/>
        </p:nvSpPr>
        <p:spPr>
          <a:xfrm>
            <a:off x="1595535" y="5806560"/>
            <a:ext cx="5514392" cy="55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Améliorer le contrôle précoce de la crise ?</a:t>
            </a:r>
          </a:p>
        </p:txBody>
      </p:sp>
      <p:pic>
        <p:nvPicPr>
          <p:cNvPr id="4100" name="Picture 4" descr="Résultat d’images pour pouce vers le bas">
            <a:extLst>
              <a:ext uri="{FF2B5EF4-FFF2-40B4-BE49-F238E27FC236}">
                <a16:creationId xmlns:a16="http://schemas.microsoft.com/office/drawing/2014/main" id="{EE22A775-1504-0A61-AB2D-32A28643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21" y="829849"/>
            <a:ext cx="1837645" cy="18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’images pour pouce vers le bas">
            <a:extLst>
              <a:ext uri="{FF2B5EF4-FFF2-40B4-BE49-F238E27FC236}">
                <a16:creationId xmlns:a16="http://schemas.microsoft.com/office/drawing/2014/main" id="{AFA235BD-006C-D4AC-213D-7BB4AFDC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68" y="5215813"/>
            <a:ext cx="1415447" cy="14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F2EDBD-1455-CCFE-17D8-66EA735C4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564" y="1148451"/>
            <a:ext cx="1360497" cy="12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999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1051</Words>
  <Application>Microsoft Office PowerPoint</Application>
  <PresentationFormat>Grand écran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Alegreya Sans</vt:lpstr>
      <vt:lpstr>Arial</vt:lpstr>
      <vt:lpstr>BlinkMacSystemFont</vt:lpstr>
      <vt:lpstr>Century Gothic</vt:lpstr>
      <vt:lpstr>inherit</vt:lpstr>
      <vt:lpstr>Open Sans</vt:lpstr>
      <vt:lpstr>Roboto</vt:lpstr>
      <vt:lpstr>var(--nova-font-family-sans-serif)</vt:lpstr>
      <vt:lpstr>Wingdings</vt:lpstr>
      <vt:lpstr>Wingdings 3</vt:lpstr>
      <vt:lpstr>Brin</vt:lpstr>
      <vt:lpstr>Présentation PowerPoint</vt:lpstr>
      <vt:lpstr>Définitions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chiffres : </vt:lpstr>
      <vt:lpstr>Peut on mieux faire ? </vt:lpstr>
      <vt:lpstr>Acide valproïque</vt:lpstr>
      <vt:lpstr>Acide valproïque</vt:lpstr>
      <vt:lpstr>Hypothèse - Objectif</vt:lpstr>
      <vt:lpstr>Méthodes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 final (dans cette étude):</vt:lpstr>
      <vt:lpstr>Présentation PowerPoint</vt:lpstr>
      <vt:lpstr>Présentation PowerPoint</vt:lpstr>
      <vt:lpstr>Et pour ta pratique Vincent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Cauhapé</dc:creator>
  <cp:lastModifiedBy>Vincent Cauhapé</cp:lastModifiedBy>
  <cp:revision>1</cp:revision>
  <dcterms:created xsi:type="dcterms:W3CDTF">2023-02-20T16:43:26Z</dcterms:created>
  <dcterms:modified xsi:type="dcterms:W3CDTF">2023-02-24T12:48:41Z</dcterms:modified>
</cp:coreProperties>
</file>